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4" r:id="rId2"/>
    <p:sldMasterId id="2147483678" r:id="rId3"/>
  </p:sldMasterIdLst>
  <p:notesMasterIdLst>
    <p:notesMasterId r:id="rId77"/>
  </p:notesMasterIdLst>
  <p:sldIdLst>
    <p:sldId id="259" r:id="rId4"/>
    <p:sldId id="428" r:id="rId5"/>
    <p:sldId id="439" r:id="rId6"/>
    <p:sldId id="426" r:id="rId7"/>
    <p:sldId id="427" r:id="rId8"/>
    <p:sldId id="393" r:id="rId9"/>
    <p:sldId id="429" r:id="rId10"/>
    <p:sldId id="445" r:id="rId11"/>
    <p:sldId id="440" r:id="rId12"/>
    <p:sldId id="350" r:id="rId13"/>
    <p:sldId id="430" r:id="rId14"/>
    <p:sldId id="351" r:id="rId15"/>
    <p:sldId id="352" r:id="rId16"/>
    <p:sldId id="353" r:id="rId17"/>
    <p:sldId id="399" r:id="rId18"/>
    <p:sldId id="454" r:id="rId19"/>
    <p:sldId id="453" r:id="rId20"/>
    <p:sldId id="407" r:id="rId21"/>
    <p:sldId id="403" r:id="rId22"/>
    <p:sldId id="419" r:id="rId23"/>
    <p:sldId id="457" r:id="rId24"/>
    <p:sldId id="455" r:id="rId25"/>
    <p:sldId id="410" r:id="rId26"/>
    <p:sldId id="371" r:id="rId27"/>
    <p:sldId id="456" r:id="rId28"/>
    <p:sldId id="444" r:id="rId29"/>
    <p:sldId id="373" r:id="rId30"/>
    <p:sldId id="374" r:id="rId31"/>
    <p:sldId id="411" r:id="rId32"/>
    <p:sldId id="375" r:id="rId33"/>
    <p:sldId id="376" r:id="rId34"/>
    <p:sldId id="377" r:id="rId35"/>
    <p:sldId id="378" r:id="rId36"/>
    <p:sldId id="379" r:id="rId37"/>
    <p:sldId id="380" r:id="rId38"/>
    <p:sldId id="381" r:id="rId39"/>
    <p:sldId id="382" r:id="rId40"/>
    <p:sldId id="383" r:id="rId41"/>
    <p:sldId id="384" r:id="rId42"/>
    <p:sldId id="385" r:id="rId43"/>
    <p:sldId id="412" r:id="rId44"/>
    <p:sldId id="386" r:id="rId45"/>
    <p:sldId id="387" r:id="rId46"/>
    <p:sldId id="388" r:id="rId47"/>
    <p:sldId id="458" r:id="rId48"/>
    <p:sldId id="413" r:id="rId49"/>
    <p:sldId id="389" r:id="rId50"/>
    <p:sldId id="390" r:id="rId51"/>
    <p:sldId id="355" r:id="rId52"/>
    <p:sldId id="414" r:id="rId53"/>
    <p:sldId id="442" r:id="rId54"/>
    <p:sldId id="391" r:id="rId55"/>
    <p:sldId id="447" r:id="rId56"/>
    <p:sldId id="448" r:id="rId57"/>
    <p:sldId id="449" r:id="rId58"/>
    <p:sldId id="459" r:id="rId59"/>
    <p:sldId id="435" r:id="rId60"/>
    <p:sldId id="433" r:id="rId61"/>
    <p:sldId id="392" r:id="rId62"/>
    <p:sldId id="437" r:id="rId63"/>
    <p:sldId id="452" r:id="rId64"/>
    <p:sldId id="460" r:id="rId65"/>
    <p:sldId id="461" r:id="rId66"/>
    <p:sldId id="464" r:id="rId67"/>
    <p:sldId id="462" r:id="rId68"/>
    <p:sldId id="463" r:id="rId69"/>
    <p:sldId id="451" r:id="rId70"/>
    <p:sldId id="417" r:id="rId71"/>
    <p:sldId id="357" r:id="rId72"/>
    <p:sldId id="359" r:id="rId73"/>
    <p:sldId id="465" r:id="rId74"/>
    <p:sldId id="466" r:id="rId75"/>
    <p:sldId id="369" r:id="rId76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170EA3-7C11-4398-A292-0DD2D3F95809}" v="729" dt="2025-10-15T08:40:04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5" d="100"/>
          <a:sy n="85" d="100"/>
        </p:scale>
        <p:origin x="67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microsoft.com/office/2016/11/relationships/changesInfo" Target="changesInfos/changesInfo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MARCONI" userId="2d6a9b96-72e3-4f32-813b-8b8298816d07" providerId="ADAL" clId="{9E7EAEDD-981C-4AE5-9170-D00F1D8C1C86}"/>
    <pc:docChg chg="custSel delSld modSld">
      <pc:chgData name="CRISTINA MARCONI" userId="2d6a9b96-72e3-4f32-813b-8b8298816d07" providerId="ADAL" clId="{9E7EAEDD-981C-4AE5-9170-D00F1D8C1C86}" dt="2025-06-03T10:02:49.727" v="2" actId="27636"/>
      <pc:docMkLst>
        <pc:docMk/>
      </pc:docMkLst>
      <pc:sldChg chg="modSp mod">
        <pc:chgData name="CRISTINA MARCONI" userId="2d6a9b96-72e3-4f32-813b-8b8298816d07" providerId="ADAL" clId="{9E7EAEDD-981C-4AE5-9170-D00F1D8C1C86}" dt="2025-06-03T10:02:49.727" v="2" actId="27636"/>
        <pc:sldMkLst>
          <pc:docMk/>
          <pc:sldMk cId="3314449316" sldId="355"/>
        </pc:sldMkLst>
      </pc:sldChg>
      <pc:sldChg chg="del">
        <pc:chgData name="CRISTINA MARCONI" userId="2d6a9b96-72e3-4f32-813b-8b8298816d07" providerId="ADAL" clId="{9E7EAEDD-981C-4AE5-9170-D00F1D8C1C86}" dt="2025-06-03T09:36:50.816" v="0" actId="47"/>
        <pc:sldMkLst>
          <pc:docMk/>
          <pc:sldMk cId="1921995649" sldId="409"/>
        </pc:sldMkLst>
      </pc:sldChg>
    </pc:docChg>
  </pc:docChgLst>
  <pc:docChgLst>
    <pc:chgData name="CRISTINA MARCONI" userId="2d6a9b96-72e3-4f32-813b-8b8298816d07" providerId="ADAL" clId="{FCA99812-B519-4521-BF92-8E8ABE56B13F}"/>
    <pc:docChg chg="undo custSel addSld delSld modSld modMainMaster modNotesMaster">
      <pc:chgData name="CRISTINA MARCONI" userId="2d6a9b96-72e3-4f32-813b-8b8298816d07" providerId="ADAL" clId="{FCA99812-B519-4521-BF92-8E8ABE56B13F}" dt="2023-06-20T12:50:09.320" v="628" actId="13926"/>
      <pc:docMkLst>
        <pc:docMk/>
      </pc:docMkLst>
      <pc:sldChg chg="addSp delSp modSp del delDesignElem">
        <pc:chgData name="CRISTINA MARCONI" userId="2d6a9b96-72e3-4f32-813b-8b8298816d07" providerId="ADAL" clId="{FCA99812-B519-4521-BF92-8E8ABE56B13F}" dt="2023-06-20T11:08:53.513" v="156" actId="47"/>
        <pc:sldMkLst>
          <pc:docMk/>
          <pc:sldMk cId="199981237" sldId="256"/>
        </pc:sldMkLst>
      </pc:sldChg>
      <pc:sldChg chg="addSp delSp modSp mod delDesignElem">
        <pc:chgData name="CRISTINA MARCONI" userId="2d6a9b96-72e3-4f32-813b-8b8298816d07" providerId="ADAL" clId="{FCA99812-B519-4521-BF92-8E8ABE56B13F}" dt="2023-06-20T12:17:06.504" v="418" actId="1076"/>
        <pc:sldMkLst>
          <pc:docMk/>
          <pc:sldMk cId="3992585573" sldId="257"/>
        </pc:sldMkLst>
      </pc:sldChg>
      <pc:sldChg chg="addSp delSp modSp del mod setBg delDesignElem">
        <pc:chgData name="CRISTINA MARCONI" userId="2d6a9b96-72e3-4f32-813b-8b8298816d07" providerId="ADAL" clId="{FCA99812-B519-4521-BF92-8E8ABE56B13F}" dt="2023-06-20T11:13:45.247" v="187" actId="47"/>
        <pc:sldMkLst>
          <pc:docMk/>
          <pc:sldMk cId="1347283205" sldId="258"/>
        </pc:sldMkLst>
      </pc:sldChg>
      <pc:sldChg chg="modSp add mod">
        <pc:chgData name="CRISTINA MARCONI" userId="2d6a9b96-72e3-4f32-813b-8b8298816d07" providerId="ADAL" clId="{FCA99812-B519-4521-BF92-8E8ABE56B13F}" dt="2023-06-20T11:11:16.429" v="169" actId="14100"/>
        <pc:sldMkLst>
          <pc:docMk/>
          <pc:sldMk cId="0" sldId="259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1:15:18.067" v="201" actId="47"/>
        <pc:sldMkLst>
          <pc:docMk/>
          <pc:sldMk cId="2210859053" sldId="260"/>
        </pc:sldMkLst>
      </pc:sldChg>
      <pc:sldChg chg="addSp delSp modSp mod delDesignElem">
        <pc:chgData name="CRISTINA MARCONI" userId="2d6a9b96-72e3-4f32-813b-8b8298816d07" providerId="ADAL" clId="{FCA99812-B519-4521-BF92-8E8ABE56B13F}" dt="2023-06-20T12:19:14.431" v="429" actId="1076"/>
        <pc:sldMkLst>
          <pc:docMk/>
          <pc:sldMk cId="1948768887" sldId="262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31:22.376" v="482" actId="47"/>
        <pc:sldMkLst>
          <pc:docMk/>
          <pc:sldMk cId="1501464359" sldId="268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1:17:19.519" v="230" actId="47"/>
        <pc:sldMkLst>
          <pc:docMk/>
          <pc:sldMk cId="4144522276" sldId="270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1:18:17.060" v="246" actId="47"/>
        <pc:sldMkLst>
          <pc:docMk/>
          <pc:sldMk cId="1388352420" sldId="271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79277136" sldId="272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519872076" sldId="273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32:19.697" v="493" actId="47"/>
        <pc:sldMkLst>
          <pc:docMk/>
          <pc:sldMk cId="2955594818" sldId="274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33:15.350" v="507" actId="47"/>
        <pc:sldMkLst>
          <pc:docMk/>
          <pc:sldMk cId="3491647020" sldId="275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34:04.315" v="519" actId="47"/>
        <pc:sldMkLst>
          <pc:docMk/>
          <pc:sldMk cId="3800000648" sldId="276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42:23.646" v="603" actId="47"/>
        <pc:sldMkLst>
          <pc:docMk/>
          <pc:sldMk cId="2898400046" sldId="277"/>
        </pc:sldMkLst>
      </pc:sldChg>
      <pc:sldChg chg="addSp delSp modSp mod delDesignElem">
        <pc:chgData name="CRISTINA MARCONI" userId="2d6a9b96-72e3-4f32-813b-8b8298816d07" providerId="ADAL" clId="{FCA99812-B519-4521-BF92-8E8ABE56B13F}" dt="2023-06-20T12:13:06.446" v="409" actId="478"/>
        <pc:sldMkLst>
          <pc:docMk/>
          <pc:sldMk cId="2081224113" sldId="278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1:19:27.734" v="260" actId="47"/>
        <pc:sldMkLst>
          <pc:docMk/>
          <pc:sldMk cId="3403806590" sldId="279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4073774330" sldId="280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3033449782" sldId="281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1:25:05.374" v="294" actId="47"/>
        <pc:sldMkLst>
          <pc:docMk/>
          <pc:sldMk cId="2681194817" sldId="282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108623594" sldId="283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10450554" sldId="284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059362495" sldId="285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27:06.839" v="437" actId="47"/>
        <pc:sldMkLst>
          <pc:docMk/>
          <pc:sldMk cId="2034920909" sldId="286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825804807" sldId="288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3202326723" sldId="289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231178587" sldId="290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40:25.476" v="585" actId="47"/>
        <pc:sldMkLst>
          <pc:docMk/>
          <pc:sldMk cId="1966184366" sldId="292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44:18.930" v="626" actId="47"/>
        <pc:sldMkLst>
          <pc:docMk/>
          <pc:sldMk cId="4046361419" sldId="294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43:19.118" v="614" actId="47"/>
        <pc:sldMkLst>
          <pc:docMk/>
          <pc:sldMk cId="233887397" sldId="295"/>
        </pc:sldMkLst>
      </pc:sldChg>
      <pc:sldChg chg="modSp">
        <pc:chgData name="CRISTINA MARCONI" userId="2d6a9b96-72e3-4f32-813b-8b8298816d07" providerId="ADAL" clId="{FCA99812-B519-4521-BF92-8E8ABE56B13F}" dt="2023-06-20T11:07:40.349" v="153"/>
        <pc:sldMkLst>
          <pc:docMk/>
          <pc:sldMk cId="580292703" sldId="297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769080947" sldId="300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721830319" sldId="301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1:26:41.828" v="312" actId="47"/>
        <pc:sldMkLst>
          <pc:docMk/>
          <pc:sldMk cId="385111893" sldId="302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931538420" sldId="305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3560281092" sldId="306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2171475187" sldId="308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4030554347" sldId="309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2460432519" sldId="310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3507202524" sldId="311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3154183093" sldId="312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2506431519" sldId="314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2860724344" sldId="315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505309305" sldId="316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558501127" sldId="319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570295496" sldId="320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283492072" sldId="324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408886888" sldId="327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1038937830" sldId="328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1:33:28.650" v="373" actId="47"/>
        <pc:sldMkLst>
          <pc:docMk/>
          <pc:sldMk cId="2832857546" sldId="329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1:35:21.605" v="389" actId="47"/>
        <pc:sldMkLst>
          <pc:docMk/>
          <pc:sldMk cId="1574689965" sldId="330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28:55.677" v="456" actId="47"/>
        <pc:sldMkLst>
          <pc:docMk/>
          <pc:sldMk cId="3536675356" sldId="333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30:14.234" v="469" actId="47"/>
        <pc:sldMkLst>
          <pc:docMk/>
          <pc:sldMk cId="2287929267" sldId="334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4148725001" sldId="335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3379442128" sldId="336"/>
        </pc:sldMkLst>
      </pc:sldChg>
      <pc:sldChg chg="addSp delSp modSp delDesignElem">
        <pc:chgData name="CRISTINA MARCONI" userId="2d6a9b96-72e3-4f32-813b-8b8298816d07" providerId="ADAL" clId="{FCA99812-B519-4521-BF92-8E8ABE56B13F}" dt="2023-06-20T11:07:40.349" v="153"/>
        <pc:sldMkLst>
          <pc:docMk/>
          <pc:sldMk cId="3352813403" sldId="337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1:30:52.129" v="343" actId="47"/>
        <pc:sldMkLst>
          <pc:docMk/>
          <pc:sldMk cId="3967867914" sldId="338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35:32.386" v="533" actId="47"/>
        <pc:sldMkLst>
          <pc:docMk/>
          <pc:sldMk cId="1707514227" sldId="339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36:32.835" v="543" actId="47"/>
        <pc:sldMkLst>
          <pc:docMk/>
          <pc:sldMk cId="2507970382" sldId="340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37:11.546" v="551" actId="47"/>
        <pc:sldMkLst>
          <pc:docMk/>
          <pc:sldMk cId="2547320731" sldId="341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38:18.398" v="566" actId="47"/>
        <pc:sldMkLst>
          <pc:docMk/>
          <pc:sldMk cId="1032639860" sldId="342"/>
        </pc:sldMkLst>
      </pc:sldChg>
      <pc:sldChg chg="addSp delSp modSp del mod delDesignElem">
        <pc:chgData name="CRISTINA MARCONI" userId="2d6a9b96-72e3-4f32-813b-8b8298816d07" providerId="ADAL" clId="{FCA99812-B519-4521-BF92-8E8ABE56B13F}" dt="2023-06-20T12:38:53.611" v="573" actId="47"/>
        <pc:sldMkLst>
          <pc:docMk/>
          <pc:sldMk cId="1706678482" sldId="343"/>
        </pc:sldMkLst>
      </pc:sldChg>
      <pc:sldChg chg="addSp delSp modSp mod delDesignElem">
        <pc:chgData name="CRISTINA MARCONI" userId="2d6a9b96-72e3-4f32-813b-8b8298816d07" providerId="ADAL" clId="{FCA99812-B519-4521-BF92-8E8ABE56B13F}" dt="2023-06-20T12:17:42.392" v="423" actId="1076"/>
        <pc:sldMkLst>
          <pc:docMk/>
          <pc:sldMk cId="918432902" sldId="344"/>
        </pc:sldMkLst>
      </pc:sldChg>
      <pc:sldChg chg="addSp delSp modSp mod modNotes">
        <pc:chgData name="CRISTINA MARCONI" userId="2d6a9b96-72e3-4f32-813b-8b8298816d07" providerId="ADAL" clId="{FCA99812-B519-4521-BF92-8E8ABE56B13F}" dt="2023-06-20T12:12:01.645" v="404" actId="207"/>
        <pc:sldMkLst>
          <pc:docMk/>
          <pc:sldMk cId="0" sldId="345"/>
        </pc:sldMkLst>
      </pc:sldChg>
      <pc:sldChg chg="addSp modSp add mod">
        <pc:chgData name="CRISTINA MARCONI" userId="2d6a9b96-72e3-4f32-813b-8b8298816d07" providerId="ADAL" clId="{FCA99812-B519-4521-BF92-8E8ABE56B13F}" dt="2023-06-20T11:17:13.837" v="229" actId="27636"/>
        <pc:sldMkLst>
          <pc:docMk/>
          <pc:sldMk cId="1929712350" sldId="346"/>
        </pc:sldMkLst>
      </pc:sldChg>
      <pc:sldChg chg="modSp add mod">
        <pc:chgData name="CRISTINA MARCONI" userId="2d6a9b96-72e3-4f32-813b-8b8298816d07" providerId="ADAL" clId="{FCA99812-B519-4521-BF92-8E8ABE56B13F}" dt="2023-06-20T12:12:32.055" v="405" actId="255"/>
        <pc:sldMkLst>
          <pc:docMk/>
          <pc:sldMk cId="2350033680" sldId="347"/>
        </pc:sldMkLst>
      </pc:sldChg>
      <pc:sldChg chg="modSp add mod">
        <pc:chgData name="CRISTINA MARCONI" userId="2d6a9b96-72e3-4f32-813b-8b8298816d07" providerId="ADAL" clId="{FCA99812-B519-4521-BF92-8E8ABE56B13F}" dt="2023-06-20T11:18:06.298" v="244" actId="27636"/>
        <pc:sldMkLst>
          <pc:docMk/>
          <pc:sldMk cId="3139380085" sldId="348"/>
        </pc:sldMkLst>
      </pc:sldChg>
      <pc:sldChg chg="modSp add mod">
        <pc:chgData name="CRISTINA MARCONI" userId="2d6a9b96-72e3-4f32-813b-8b8298816d07" providerId="ADAL" clId="{FCA99812-B519-4521-BF92-8E8ABE56B13F}" dt="2023-06-20T11:19:13.045" v="258" actId="1076"/>
        <pc:sldMkLst>
          <pc:docMk/>
          <pc:sldMk cId="1324588295" sldId="349"/>
        </pc:sldMkLst>
      </pc:sldChg>
      <pc:sldChg chg="addSp delSp modSp add mod">
        <pc:chgData name="CRISTINA MARCONI" userId="2d6a9b96-72e3-4f32-813b-8b8298816d07" providerId="ADAL" clId="{FCA99812-B519-4521-BF92-8E8ABE56B13F}" dt="2023-06-20T11:24:47.246" v="292" actId="1076"/>
        <pc:sldMkLst>
          <pc:docMk/>
          <pc:sldMk cId="3469578980" sldId="350"/>
        </pc:sldMkLst>
      </pc:sldChg>
      <pc:sldChg chg="addSp delSp modSp add mod">
        <pc:chgData name="CRISTINA MARCONI" userId="2d6a9b96-72e3-4f32-813b-8b8298816d07" providerId="ADAL" clId="{FCA99812-B519-4521-BF92-8E8ABE56B13F}" dt="2023-06-20T12:08:52.348" v="392" actId="1076"/>
        <pc:sldMkLst>
          <pc:docMk/>
          <pc:sldMk cId="2896120771" sldId="351"/>
        </pc:sldMkLst>
      </pc:sldChg>
      <pc:sldChg chg="modSp add mod">
        <pc:chgData name="CRISTINA MARCONI" userId="2d6a9b96-72e3-4f32-813b-8b8298816d07" providerId="ADAL" clId="{FCA99812-B519-4521-BF92-8E8ABE56B13F}" dt="2023-06-20T11:30:44.683" v="341" actId="1076"/>
        <pc:sldMkLst>
          <pc:docMk/>
          <pc:sldMk cId="2758327793" sldId="352"/>
        </pc:sldMkLst>
      </pc:sldChg>
      <pc:sldChg chg="modSp add mod">
        <pc:chgData name="CRISTINA MARCONI" userId="2d6a9b96-72e3-4f32-813b-8b8298816d07" providerId="ADAL" clId="{FCA99812-B519-4521-BF92-8E8ABE56B13F}" dt="2023-06-20T11:35:10.478" v="388" actId="207"/>
        <pc:sldMkLst>
          <pc:docMk/>
          <pc:sldMk cId="435431342" sldId="353"/>
        </pc:sldMkLst>
      </pc:sldChg>
      <pc:sldChg chg="modSp add mod">
        <pc:chgData name="CRISTINA MARCONI" userId="2d6a9b96-72e3-4f32-813b-8b8298816d07" providerId="ADAL" clId="{FCA99812-B519-4521-BF92-8E8ABE56B13F}" dt="2023-06-20T12:27:01.038" v="436" actId="14100"/>
        <pc:sldMkLst>
          <pc:docMk/>
          <pc:sldMk cId="566239520" sldId="354"/>
        </pc:sldMkLst>
      </pc:sldChg>
      <pc:sldChg chg="addSp delSp modSp add mod">
        <pc:chgData name="CRISTINA MARCONI" userId="2d6a9b96-72e3-4f32-813b-8b8298816d07" providerId="ADAL" clId="{FCA99812-B519-4521-BF92-8E8ABE56B13F}" dt="2023-06-20T12:28:52.224" v="455" actId="1076"/>
        <pc:sldMkLst>
          <pc:docMk/>
          <pc:sldMk cId="3314449316" sldId="355"/>
        </pc:sldMkLst>
      </pc:sldChg>
      <pc:sldChg chg="addSp delSp modSp add mod">
        <pc:chgData name="CRISTINA MARCONI" userId="2d6a9b96-72e3-4f32-813b-8b8298816d07" providerId="ADAL" clId="{FCA99812-B519-4521-BF92-8E8ABE56B13F}" dt="2023-06-20T12:30:05.700" v="468" actId="20577"/>
        <pc:sldMkLst>
          <pc:docMk/>
          <pc:sldMk cId="750766454" sldId="356"/>
        </pc:sldMkLst>
      </pc:sldChg>
      <pc:sldChg chg="addSp delSp modSp add mod">
        <pc:chgData name="CRISTINA MARCONI" userId="2d6a9b96-72e3-4f32-813b-8b8298816d07" providerId="ADAL" clId="{FCA99812-B519-4521-BF92-8E8ABE56B13F}" dt="2023-06-20T12:31:19.738" v="481" actId="20577"/>
        <pc:sldMkLst>
          <pc:docMk/>
          <pc:sldMk cId="54439256" sldId="357"/>
        </pc:sldMkLst>
      </pc:sldChg>
      <pc:sldChg chg="addSp delSp modSp add mod">
        <pc:chgData name="CRISTINA MARCONI" userId="2d6a9b96-72e3-4f32-813b-8b8298816d07" providerId="ADAL" clId="{FCA99812-B519-4521-BF92-8E8ABE56B13F}" dt="2023-06-20T12:32:14.819" v="492" actId="255"/>
        <pc:sldMkLst>
          <pc:docMk/>
          <pc:sldMk cId="2963120042" sldId="358"/>
        </pc:sldMkLst>
      </pc:sldChg>
      <pc:sldChg chg="addSp delSp modSp add mod">
        <pc:chgData name="CRISTINA MARCONI" userId="2d6a9b96-72e3-4f32-813b-8b8298816d07" providerId="ADAL" clId="{FCA99812-B519-4521-BF92-8E8ABE56B13F}" dt="2023-06-20T12:33:10.609" v="506" actId="27636"/>
        <pc:sldMkLst>
          <pc:docMk/>
          <pc:sldMk cId="2941955758" sldId="359"/>
        </pc:sldMkLst>
      </pc:sldChg>
      <pc:sldChg chg="addSp delSp modSp add mod">
        <pc:chgData name="CRISTINA MARCONI" userId="2d6a9b96-72e3-4f32-813b-8b8298816d07" providerId="ADAL" clId="{FCA99812-B519-4521-BF92-8E8ABE56B13F}" dt="2023-06-20T12:33:59.881" v="518" actId="255"/>
        <pc:sldMkLst>
          <pc:docMk/>
          <pc:sldMk cId="4174578681" sldId="360"/>
        </pc:sldMkLst>
      </pc:sldChg>
      <pc:sldChg chg="addSp delSp modSp add mod">
        <pc:chgData name="CRISTINA MARCONI" userId="2d6a9b96-72e3-4f32-813b-8b8298816d07" providerId="ADAL" clId="{FCA99812-B519-4521-BF92-8E8ABE56B13F}" dt="2023-06-20T12:35:29.854" v="532" actId="1076"/>
        <pc:sldMkLst>
          <pc:docMk/>
          <pc:sldMk cId="1817660013" sldId="361"/>
        </pc:sldMkLst>
      </pc:sldChg>
      <pc:sldChg chg="addSp delSp modSp add mod">
        <pc:chgData name="CRISTINA MARCONI" userId="2d6a9b96-72e3-4f32-813b-8b8298816d07" providerId="ADAL" clId="{FCA99812-B519-4521-BF92-8E8ABE56B13F}" dt="2023-06-20T12:36:28.278" v="542" actId="1076"/>
        <pc:sldMkLst>
          <pc:docMk/>
          <pc:sldMk cId="3597647807" sldId="362"/>
        </pc:sldMkLst>
      </pc:sldChg>
      <pc:sldChg chg="addSp delSp modSp add mod">
        <pc:chgData name="CRISTINA MARCONI" userId="2d6a9b96-72e3-4f32-813b-8b8298816d07" providerId="ADAL" clId="{FCA99812-B519-4521-BF92-8E8ABE56B13F}" dt="2023-06-20T12:37:02.469" v="550" actId="14100"/>
        <pc:sldMkLst>
          <pc:docMk/>
          <pc:sldMk cId="2456546035" sldId="363"/>
        </pc:sldMkLst>
      </pc:sldChg>
      <pc:sldChg chg="addSp delSp modSp add del mod">
        <pc:chgData name="CRISTINA MARCONI" userId="2d6a9b96-72e3-4f32-813b-8b8298816d07" providerId="ADAL" clId="{FCA99812-B519-4521-BF92-8E8ABE56B13F}" dt="2023-06-20T12:50:09.320" v="628" actId="13926"/>
        <pc:sldMkLst>
          <pc:docMk/>
          <pc:sldMk cId="3404899768" sldId="364"/>
        </pc:sldMkLst>
      </pc:sldChg>
      <pc:sldChg chg="addSp delSp modSp add mod">
        <pc:chgData name="CRISTINA MARCONI" userId="2d6a9b96-72e3-4f32-813b-8b8298816d07" providerId="ADAL" clId="{FCA99812-B519-4521-BF92-8E8ABE56B13F}" dt="2023-06-20T12:50:04.826" v="627" actId="13926"/>
        <pc:sldMkLst>
          <pc:docMk/>
          <pc:sldMk cId="2254128405" sldId="365"/>
        </pc:sldMkLst>
      </pc:sldChg>
      <pc:sldChg chg="addSp delSp modSp add mod">
        <pc:chgData name="CRISTINA MARCONI" userId="2d6a9b96-72e3-4f32-813b-8b8298816d07" providerId="ADAL" clId="{FCA99812-B519-4521-BF92-8E8ABE56B13F}" dt="2023-06-20T12:40:16.708" v="584" actId="115"/>
        <pc:sldMkLst>
          <pc:docMk/>
          <pc:sldMk cId="1329915194" sldId="366"/>
        </pc:sldMkLst>
      </pc:sldChg>
      <pc:sldChg chg="addSp delSp modSp add mod">
        <pc:chgData name="CRISTINA MARCONI" userId="2d6a9b96-72e3-4f32-813b-8b8298816d07" providerId="ADAL" clId="{FCA99812-B519-4521-BF92-8E8ABE56B13F}" dt="2023-06-20T12:41:38.089" v="602" actId="113"/>
        <pc:sldMkLst>
          <pc:docMk/>
          <pc:sldMk cId="3146760107" sldId="367"/>
        </pc:sldMkLst>
      </pc:sldChg>
      <pc:sldChg chg="addSp delSp modSp add mod">
        <pc:chgData name="CRISTINA MARCONI" userId="2d6a9b96-72e3-4f32-813b-8b8298816d07" providerId="ADAL" clId="{FCA99812-B519-4521-BF92-8E8ABE56B13F}" dt="2023-06-20T12:43:16.320" v="613" actId="255"/>
        <pc:sldMkLst>
          <pc:docMk/>
          <pc:sldMk cId="3980454011" sldId="368"/>
        </pc:sldMkLst>
      </pc:sldChg>
      <pc:sldChg chg="addSp delSp modSp add mod">
        <pc:chgData name="CRISTINA MARCONI" userId="2d6a9b96-72e3-4f32-813b-8b8298816d07" providerId="ADAL" clId="{FCA99812-B519-4521-BF92-8E8ABE56B13F}" dt="2023-06-20T12:44:04.378" v="625" actId="255"/>
        <pc:sldMkLst>
          <pc:docMk/>
          <pc:sldMk cId="810356801" sldId="369"/>
        </pc:sldMkLst>
      </pc:sldChg>
      <pc:sldMasterChg chg="modSp modSldLayout">
        <pc:chgData name="CRISTINA MARCONI" userId="2d6a9b96-72e3-4f32-813b-8b8298816d07" providerId="ADAL" clId="{FCA99812-B519-4521-BF92-8E8ABE56B13F}" dt="2023-06-20T11:07:40.349" v="153"/>
        <pc:sldMasterMkLst>
          <pc:docMk/>
          <pc:sldMasterMk cId="873433364" sldId="2147483648"/>
        </pc:sldMasterMkLst>
        <pc:sldLayoutChg chg="modSp">
          <pc:chgData name="CRISTINA MARCONI" userId="2d6a9b96-72e3-4f32-813b-8b8298816d07" providerId="ADAL" clId="{FCA99812-B519-4521-BF92-8E8ABE56B13F}" dt="2023-06-20T11:07:40.349" v="153"/>
          <pc:sldLayoutMkLst>
            <pc:docMk/>
            <pc:sldMasterMk cId="873433364" sldId="2147483648"/>
            <pc:sldLayoutMk cId="1474689566" sldId="2147483649"/>
          </pc:sldLayoutMkLst>
        </pc:sldLayoutChg>
        <pc:sldLayoutChg chg="modSp">
          <pc:chgData name="CRISTINA MARCONI" userId="2d6a9b96-72e3-4f32-813b-8b8298816d07" providerId="ADAL" clId="{FCA99812-B519-4521-BF92-8E8ABE56B13F}" dt="2023-06-20T11:07:40.349" v="153"/>
          <pc:sldLayoutMkLst>
            <pc:docMk/>
            <pc:sldMasterMk cId="873433364" sldId="2147483648"/>
            <pc:sldLayoutMk cId="207748401" sldId="2147483651"/>
          </pc:sldLayoutMkLst>
        </pc:sldLayoutChg>
        <pc:sldLayoutChg chg="modSp">
          <pc:chgData name="CRISTINA MARCONI" userId="2d6a9b96-72e3-4f32-813b-8b8298816d07" providerId="ADAL" clId="{FCA99812-B519-4521-BF92-8E8ABE56B13F}" dt="2023-06-20T11:07:40.349" v="153"/>
          <pc:sldLayoutMkLst>
            <pc:docMk/>
            <pc:sldMasterMk cId="873433364" sldId="2147483648"/>
            <pc:sldLayoutMk cId="3863453156" sldId="2147483652"/>
          </pc:sldLayoutMkLst>
        </pc:sldLayoutChg>
        <pc:sldLayoutChg chg="modSp">
          <pc:chgData name="CRISTINA MARCONI" userId="2d6a9b96-72e3-4f32-813b-8b8298816d07" providerId="ADAL" clId="{FCA99812-B519-4521-BF92-8E8ABE56B13F}" dt="2023-06-20T11:07:40.349" v="153"/>
          <pc:sldLayoutMkLst>
            <pc:docMk/>
            <pc:sldMasterMk cId="873433364" sldId="2147483648"/>
            <pc:sldLayoutMk cId="2667751166" sldId="2147483653"/>
          </pc:sldLayoutMkLst>
        </pc:sldLayoutChg>
        <pc:sldLayoutChg chg="modSp">
          <pc:chgData name="CRISTINA MARCONI" userId="2d6a9b96-72e3-4f32-813b-8b8298816d07" providerId="ADAL" clId="{FCA99812-B519-4521-BF92-8E8ABE56B13F}" dt="2023-06-20T11:07:40.349" v="153"/>
          <pc:sldLayoutMkLst>
            <pc:docMk/>
            <pc:sldMasterMk cId="873433364" sldId="2147483648"/>
            <pc:sldLayoutMk cId="1500665295" sldId="2147483656"/>
          </pc:sldLayoutMkLst>
        </pc:sldLayoutChg>
        <pc:sldLayoutChg chg="modSp">
          <pc:chgData name="CRISTINA MARCONI" userId="2d6a9b96-72e3-4f32-813b-8b8298816d07" providerId="ADAL" clId="{FCA99812-B519-4521-BF92-8E8ABE56B13F}" dt="2023-06-20T11:07:40.349" v="153"/>
          <pc:sldLayoutMkLst>
            <pc:docMk/>
            <pc:sldMasterMk cId="873433364" sldId="2147483648"/>
            <pc:sldLayoutMk cId="3321065512" sldId="2147483657"/>
          </pc:sldLayoutMkLst>
        </pc:sldLayoutChg>
        <pc:sldLayoutChg chg="modSp">
          <pc:chgData name="CRISTINA MARCONI" userId="2d6a9b96-72e3-4f32-813b-8b8298816d07" providerId="ADAL" clId="{FCA99812-B519-4521-BF92-8E8ABE56B13F}" dt="2023-06-20T11:07:40.349" v="153"/>
          <pc:sldLayoutMkLst>
            <pc:docMk/>
            <pc:sldMasterMk cId="873433364" sldId="2147483648"/>
            <pc:sldLayoutMk cId="2659655233" sldId="2147483659"/>
          </pc:sldLayoutMkLst>
        </pc:sldLayoutChg>
        <pc:sldLayoutChg chg="modSp">
          <pc:chgData name="CRISTINA MARCONI" userId="2d6a9b96-72e3-4f32-813b-8b8298816d07" providerId="ADAL" clId="{FCA99812-B519-4521-BF92-8E8ABE56B13F}" dt="2023-06-20T11:07:40.349" v="153"/>
          <pc:sldLayoutMkLst>
            <pc:docMk/>
            <pc:sldMasterMk cId="873433364" sldId="2147483648"/>
            <pc:sldLayoutMk cId="3825543744" sldId="2147483660"/>
          </pc:sldLayoutMkLst>
        </pc:sldLayoutChg>
      </pc:sldMasterChg>
      <pc:sldMasterChg chg="modSp delSldLayout modSldLayout">
        <pc:chgData name="CRISTINA MARCONI" userId="2d6a9b96-72e3-4f32-813b-8b8298816d07" providerId="ADAL" clId="{FCA99812-B519-4521-BF92-8E8ABE56B13F}" dt="2023-06-20T11:13:45.247" v="187" actId="47"/>
        <pc:sldMasterMkLst>
          <pc:docMk/>
          <pc:sldMasterMk cId="2851808875" sldId="2147483661"/>
        </pc:sldMasterMkLst>
        <pc:sldLayoutChg chg="modSp">
          <pc:chgData name="CRISTINA MARCONI" userId="2d6a9b96-72e3-4f32-813b-8b8298816d07" providerId="ADAL" clId="{FCA99812-B519-4521-BF92-8E8ABE56B13F}" dt="2023-06-20T11:07:40.349" v="153"/>
          <pc:sldLayoutMkLst>
            <pc:docMk/>
            <pc:sldMasterMk cId="2851808875" sldId="2147483661"/>
            <pc:sldLayoutMk cId="292084971" sldId="2147483662"/>
          </pc:sldLayoutMkLst>
        </pc:sldLayoutChg>
        <pc:sldLayoutChg chg="modSp">
          <pc:chgData name="CRISTINA MARCONI" userId="2d6a9b96-72e3-4f32-813b-8b8298816d07" providerId="ADAL" clId="{FCA99812-B519-4521-BF92-8E8ABE56B13F}" dt="2023-06-20T11:07:40.349" v="153"/>
          <pc:sldLayoutMkLst>
            <pc:docMk/>
            <pc:sldMasterMk cId="2851808875" sldId="2147483661"/>
            <pc:sldLayoutMk cId="3674735343" sldId="2147483663"/>
          </pc:sldLayoutMkLst>
        </pc:sldLayoutChg>
        <pc:sldLayoutChg chg="del">
          <pc:chgData name="CRISTINA MARCONI" userId="2d6a9b96-72e3-4f32-813b-8b8298816d07" providerId="ADAL" clId="{FCA99812-B519-4521-BF92-8E8ABE56B13F}" dt="2023-06-20T11:13:45.247" v="187" actId="47"/>
          <pc:sldLayoutMkLst>
            <pc:docMk/>
            <pc:sldMasterMk cId="2851808875" sldId="2147483661"/>
            <pc:sldLayoutMk cId="2996405612" sldId="2147483677"/>
          </pc:sldLayoutMkLst>
        </pc:sldLayoutChg>
      </pc:sldMasterChg>
    </pc:docChg>
  </pc:docChgLst>
  <pc:docChgLst>
    <pc:chgData name="CRISTINA MARCONI" userId="2d6a9b96-72e3-4f32-813b-8b8298816d07" providerId="ADAL" clId="{6B1403A9-F18B-4E3A-BEDB-383CF4130019}"/>
    <pc:docChg chg="addSld delSld modSld">
      <pc:chgData name="CRISTINA MARCONI" userId="2d6a9b96-72e3-4f32-813b-8b8298816d07" providerId="ADAL" clId="{6B1403A9-F18B-4E3A-BEDB-383CF4130019}" dt="2024-12-18T08:40:43.395" v="29"/>
      <pc:docMkLst>
        <pc:docMk/>
      </pc:docMkLst>
      <pc:sldChg chg="modSp mod">
        <pc:chgData name="CRISTINA MARCONI" userId="2d6a9b96-72e3-4f32-813b-8b8298816d07" providerId="ADAL" clId="{6B1403A9-F18B-4E3A-BEDB-383CF4130019}" dt="2024-12-18T08:38:19.706" v="28" actId="20577"/>
        <pc:sldMkLst>
          <pc:docMk/>
          <pc:sldMk cId="810356801" sldId="369"/>
        </pc:sldMkLst>
      </pc:sldChg>
      <pc:sldChg chg="modSp mod">
        <pc:chgData name="CRISTINA MARCONI" userId="2d6a9b96-72e3-4f32-813b-8b8298816d07" providerId="ADAL" clId="{6B1403A9-F18B-4E3A-BEDB-383CF4130019}" dt="2024-12-17T09:50:30.827" v="6" actId="20577"/>
        <pc:sldMkLst>
          <pc:docMk/>
          <pc:sldMk cId="472451385" sldId="371"/>
        </pc:sldMkLst>
      </pc:sldChg>
      <pc:sldChg chg="add">
        <pc:chgData name="CRISTINA MARCONI" userId="2d6a9b96-72e3-4f32-813b-8b8298816d07" providerId="ADAL" clId="{6B1403A9-F18B-4E3A-BEDB-383CF4130019}" dt="2024-12-18T08:40:43.395" v="29"/>
        <pc:sldMkLst>
          <pc:docMk/>
          <pc:sldMk cId="4092377633" sldId="403"/>
        </pc:sldMkLst>
      </pc:sldChg>
      <pc:sldChg chg="add">
        <pc:chgData name="CRISTINA MARCONI" userId="2d6a9b96-72e3-4f32-813b-8b8298816d07" providerId="ADAL" clId="{6B1403A9-F18B-4E3A-BEDB-383CF4130019}" dt="2024-12-18T08:40:43.395" v="29"/>
        <pc:sldMkLst>
          <pc:docMk/>
          <pc:sldMk cId="1560306099" sldId="407"/>
        </pc:sldMkLst>
      </pc:sldChg>
      <pc:sldChg chg="add">
        <pc:chgData name="CRISTINA MARCONI" userId="2d6a9b96-72e3-4f32-813b-8b8298816d07" providerId="ADAL" clId="{6B1403A9-F18B-4E3A-BEDB-383CF4130019}" dt="2024-12-18T08:40:43.395" v="29"/>
        <pc:sldMkLst>
          <pc:docMk/>
          <pc:sldMk cId="1842046333" sldId="419"/>
        </pc:sldMkLst>
      </pc:sldChg>
      <pc:sldChg chg="modSp">
        <pc:chgData name="CRISTINA MARCONI" userId="2d6a9b96-72e3-4f32-813b-8b8298816d07" providerId="ADAL" clId="{6B1403A9-F18B-4E3A-BEDB-383CF4130019}" dt="2024-12-17T09:47:12.747" v="5" actId="20577"/>
        <pc:sldMkLst>
          <pc:docMk/>
          <pc:sldMk cId="1765000786" sldId="429"/>
        </pc:sldMkLst>
      </pc:sldChg>
      <pc:sldChg chg="modSp">
        <pc:chgData name="CRISTINA MARCONI" userId="2d6a9b96-72e3-4f32-813b-8b8298816d07" providerId="ADAL" clId="{6B1403A9-F18B-4E3A-BEDB-383CF4130019}" dt="2024-12-17T09:43:48.452" v="1" actId="20577"/>
        <pc:sldMkLst>
          <pc:docMk/>
          <pc:sldMk cId="1409848757" sldId="445"/>
        </pc:sldMkLst>
      </pc:sldChg>
      <pc:sldChg chg="del">
        <pc:chgData name="CRISTINA MARCONI" userId="2d6a9b96-72e3-4f32-813b-8b8298816d07" providerId="ADAL" clId="{6B1403A9-F18B-4E3A-BEDB-383CF4130019}" dt="2024-12-18T08:37:55.631" v="7" actId="2696"/>
        <pc:sldMkLst>
          <pc:docMk/>
          <pc:sldMk cId="2951570900" sldId="446"/>
        </pc:sldMkLst>
      </pc:sldChg>
      <pc:sldChg chg="add">
        <pc:chgData name="CRISTINA MARCONI" userId="2d6a9b96-72e3-4f32-813b-8b8298816d07" providerId="ADAL" clId="{6B1403A9-F18B-4E3A-BEDB-383CF4130019}" dt="2024-12-18T08:40:43.395" v="29"/>
        <pc:sldMkLst>
          <pc:docMk/>
          <pc:sldMk cId="3393597367" sldId="453"/>
        </pc:sldMkLst>
      </pc:sldChg>
    </pc:docChg>
  </pc:docChgLst>
  <pc:docChgLst>
    <pc:chgData name="CRISTINA MARCONI" userId="2d6a9b96-72e3-4f32-813b-8b8298816d07" providerId="ADAL" clId="{32330003-94A3-4F25-B3E6-2C55B72E429F}"/>
    <pc:docChg chg="undo custSel addSld delSld modSld">
      <pc:chgData name="CRISTINA MARCONI" userId="2d6a9b96-72e3-4f32-813b-8b8298816d07" providerId="ADAL" clId="{32330003-94A3-4F25-B3E6-2C55B72E429F}" dt="2023-12-04T13:36:07.190" v="5430" actId="113"/>
      <pc:docMkLst>
        <pc:docMk/>
      </pc:docMkLst>
      <pc:sldChg chg="addSp modSp mod modAnim">
        <pc:chgData name="CRISTINA MARCONI" userId="2d6a9b96-72e3-4f32-813b-8b8298816d07" providerId="ADAL" clId="{32330003-94A3-4F25-B3E6-2C55B72E429F}" dt="2023-11-30T10:01:09.557" v="5029"/>
        <pc:sldMkLst>
          <pc:docMk/>
          <pc:sldMk cId="3469578980" sldId="350"/>
        </pc:sldMkLst>
      </pc:sldChg>
      <pc:sldChg chg="del">
        <pc:chgData name="CRISTINA MARCONI" userId="2d6a9b96-72e3-4f32-813b-8b8298816d07" providerId="ADAL" clId="{32330003-94A3-4F25-B3E6-2C55B72E429F}" dt="2023-11-29T14:53:19.204" v="3583" actId="47"/>
        <pc:sldMkLst>
          <pc:docMk/>
          <pc:sldMk cId="566239520" sldId="354"/>
        </pc:sldMkLst>
      </pc:sldChg>
      <pc:sldChg chg="addSp modSp mod">
        <pc:chgData name="CRISTINA MARCONI" userId="2d6a9b96-72e3-4f32-813b-8b8298816d07" providerId="ADAL" clId="{32330003-94A3-4F25-B3E6-2C55B72E429F}" dt="2023-11-30T09:33:26.931" v="4267" actId="113"/>
        <pc:sldMkLst>
          <pc:docMk/>
          <pc:sldMk cId="54439256" sldId="357"/>
        </pc:sldMkLst>
      </pc:sldChg>
      <pc:sldChg chg="addSp delSp modSp mod modAnim">
        <pc:chgData name="CRISTINA MARCONI" userId="2d6a9b96-72e3-4f32-813b-8b8298816d07" providerId="ADAL" clId="{32330003-94A3-4F25-B3E6-2C55B72E429F}" dt="2023-11-30T10:31:57.541" v="5273"/>
        <pc:sldMkLst>
          <pc:docMk/>
          <pc:sldMk cId="2941955758" sldId="359"/>
        </pc:sldMkLst>
      </pc:sldChg>
      <pc:sldChg chg="del">
        <pc:chgData name="CRISTINA MARCONI" userId="2d6a9b96-72e3-4f32-813b-8b8298816d07" providerId="ADAL" clId="{32330003-94A3-4F25-B3E6-2C55B72E429F}" dt="2023-11-30T09:36:07.525" v="4273" actId="47"/>
        <pc:sldMkLst>
          <pc:docMk/>
          <pc:sldMk cId="4174578681" sldId="360"/>
        </pc:sldMkLst>
      </pc:sldChg>
      <pc:sldChg chg="del">
        <pc:chgData name="CRISTINA MARCONI" userId="2d6a9b96-72e3-4f32-813b-8b8298816d07" providerId="ADAL" clId="{32330003-94A3-4F25-B3E6-2C55B72E429F}" dt="2023-11-30T09:35:35.419" v="4268" actId="47"/>
        <pc:sldMkLst>
          <pc:docMk/>
          <pc:sldMk cId="1817660013" sldId="361"/>
        </pc:sldMkLst>
      </pc:sldChg>
      <pc:sldChg chg="del">
        <pc:chgData name="CRISTINA MARCONI" userId="2d6a9b96-72e3-4f32-813b-8b8298816d07" providerId="ADAL" clId="{32330003-94A3-4F25-B3E6-2C55B72E429F}" dt="2023-11-30T09:35:37.526" v="4269" actId="47"/>
        <pc:sldMkLst>
          <pc:docMk/>
          <pc:sldMk cId="3597647807" sldId="362"/>
        </pc:sldMkLst>
      </pc:sldChg>
      <pc:sldChg chg="del">
        <pc:chgData name="CRISTINA MARCONI" userId="2d6a9b96-72e3-4f32-813b-8b8298816d07" providerId="ADAL" clId="{32330003-94A3-4F25-B3E6-2C55B72E429F}" dt="2023-11-30T09:35:38.946" v="4270" actId="47"/>
        <pc:sldMkLst>
          <pc:docMk/>
          <pc:sldMk cId="2456546035" sldId="363"/>
        </pc:sldMkLst>
      </pc:sldChg>
      <pc:sldChg chg="del">
        <pc:chgData name="CRISTINA MARCONI" userId="2d6a9b96-72e3-4f32-813b-8b8298816d07" providerId="ADAL" clId="{32330003-94A3-4F25-B3E6-2C55B72E429F}" dt="2023-11-30T09:35:42.344" v="4271" actId="47"/>
        <pc:sldMkLst>
          <pc:docMk/>
          <pc:sldMk cId="3404899768" sldId="364"/>
        </pc:sldMkLst>
      </pc:sldChg>
      <pc:sldChg chg="del">
        <pc:chgData name="CRISTINA MARCONI" userId="2d6a9b96-72e3-4f32-813b-8b8298816d07" providerId="ADAL" clId="{32330003-94A3-4F25-B3E6-2C55B72E429F}" dt="2023-11-30T09:35:44.212" v="4272" actId="47"/>
        <pc:sldMkLst>
          <pc:docMk/>
          <pc:sldMk cId="2254128405" sldId="365"/>
        </pc:sldMkLst>
      </pc:sldChg>
      <pc:sldChg chg="modSp mod">
        <pc:chgData name="CRISTINA MARCONI" userId="2d6a9b96-72e3-4f32-813b-8b8298816d07" providerId="ADAL" clId="{32330003-94A3-4F25-B3E6-2C55B72E429F}" dt="2023-11-30T09:45:53.808" v="4614" actId="20577"/>
        <pc:sldMkLst>
          <pc:docMk/>
          <pc:sldMk cId="1329915194" sldId="366"/>
        </pc:sldMkLst>
      </pc:sldChg>
      <pc:sldChg chg="addSp modSp mod">
        <pc:chgData name="CRISTINA MARCONI" userId="2d6a9b96-72e3-4f32-813b-8b8298816d07" providerId="ADAL" clId="{32330003-94A3-4F25-B3E6-2C55B72E429F}" dt="2023-11-30T09:48:23.284" v="4669" actId="20577"/>
        <pc:sldMkLst>
          <pc:docMk/>
          <pc:sldMk cId="810356801" sldId="369"/>
        </pc:sldMkLst>
      </pc:sldChg>
      <pc:sldChg chg="addSp modSp mod">
        <pc:chgData name="CRISTINA MARCONI" userId="2d6a9b96-72e3-4f32-813b-8b8298816d07" providerId="ADAL" clId="{32330003-94A3-4F25-B3E6-2C55B72E429F}" dt="2023-11-30T10:08:11.538" v="5228" actId="20577"/>
        <pc:sldMkLst>
          <pc:docMk/>
          <pc:sldMk cId="472451385" sldId="371"/>
        </pc:sldMkLst>
      </pc:sldChg>
      <pc:sldChg chg="addSp delSp modSp mod">
        <pc:chgData name="CRISTINA MARCONI" userId="2d6a9b96-72e3-4f32-813b-8b8298816d07" providerId="ADAL" clId="{32330003-94A3-4F25-B3E6-2C55B72E429F}" dt="2023-11-30T10:20:49.412" v="5254" actId="692"/>
        <pc:sldMkLst>
          <pc:docMk/>
          <pc:sldMk cId="3809393736" sldId="373"/>
        </pc:sldMkLst>
      </pc:sldChg>
      <pc:sldChg chg="addSp modSp mod">
        <pc:chgData name="CRISTINA MARCONI" userId="2d6a9b96-72e3-4f32-813b-8b8298816d07" providerId="ADAL" clId="{32330003-94A3-4F25-B3E6-2C55B72E429F}" dt="2023-11-30T10:22:17.725" v="5269" actId="14100"/>
        <pc:sldMkLst>
          <pc:docMk/>
          <pc:sldMk cId="2747089548" sldId="374"/>
        </pc:sldMkLst>
      </pc:sldChg>
      <pc:sldChg chg="addSp delSp modSp mod">
        <pc:chgData name="CRISTINA MARCONI" userId="2d6a9b96-72e3-4f32-813b-8b8298816d07" providerId="ADAL" clId="{32330003-94A3-4F25-B3E6-2C55B72E429F}" dt="2023-11-29T14:15:53.200" v="3254" actId="478"/>
        <pc:sldMkLst>
          <pc:docMk/>
          <pc:sldMk cId="2796119598" sldId="375"/>
        </pc:sldMkLst>
      </pc:sldChg>
      <pc:sldChg chg="addSp delSp modSp mod">
        <pc:chgData name="CRISTINA MARCONI" userId="2d6a9b96-72e3-4f32-813b-8b8298816d07" providerId="ADAL" clId="{32330003-94A3-4F25-B3E6-2C55B72E429F}" dt="2023-11-28T15:47:15.835" v="2838" actId="1076"/>
        <pc:sldMkLst>
          <pc:docMk/>
          <pc:sldMk cId="2413467791" sldId="376"/>
        </pc:sldMkLst>
      </pc:sldChg>
      <pc:sldChg chg="addSp modSp mod">
        <pc:chgData name="CRISTINA MARCONI" userId="2d6a9b96-72e3-4f32-813b-8b8298816d07" providerId="ADAL" clId="{32330003-94A3-4F25-B3E6-2C55B72E429F}" dt="2023-11-28T15:49:41.771" v="2892" actId="14100"/>
        <pc:sldMkLst>
          <pc:docMk/>
          <pc:sldMk cId="1982443079" sldId="377"/>
        </pc:sldMkLst>
      </pc:sldChg>
      <pc:sldChg chg="addSp modSp mod">
        <pc:chgData name="CRISTINA MARCONI" userId="2d6a9b96-72e3-4f32-813b-8b8298816d07" providerId="ADAL" clId="{32330003-94A3-4F25-B3E6-2C55B72E429F}" dt="2023-11-28T15:50:21.658" v="2908" actId="14100"/>
        <pc:sldMkLst>
          <pc:docMk/>
          <pc:sldMk cId="2002137243" sldId="384"/>
        </pc:sldMkLst>
      </pc:sldChg>
      <pc:sldChg chg="addSp delSp modSp mod">
        <pc:chgData name="CRISTINA MARCONI" userId="2d6a9b96-72e3-4f32-813b-8b8298816d07" providerId="ADAL" clId="{32330003-94A3-4F25-B3E6-2C55B72E429F}" dt="2023-11-29T14:18:27.279" v="3262" actId="478"/>
        <pc:sldMkLst>
          <pc:docMk/>
          <pc:sldMk cId="2903787141" sldId="386"/>
        </pc:sldMkLst>
      </pc:sldChg>
      <pc:sldChg chg="addSp modSp mod">
        <pc:chgData name="CRISTINA MARCONI" userId="2d6a9b96-72e3-4f32-813b-8b8298816d07" providerId="ADAL" clId="{32330003-94A3-4F25-B3E6-2C55B72E429F}" dt="2023-11-29T14:20:21.172" v="3326" actId="113"/>
        <pc:sldMkLst>
          <pc:docMk/>
          <pc:sldMk cId="4217097878" sldId="387"/>
        </pc:sldMkLst>
      </pc:sldChg>
      <pc:sldChg chg="modSp mod">
        <pc:chgData name="CRISTINA MARCONI" userId="2d6a9b96-72e3-4f32-813b-8b8298816d07" providerId="ADAL" clId="{32330003-94A3-4F25-B3E6-2C55B72E429F}" dt="2023-11-29T14:20:53.708" v="3329" actId="1076"/>
        <pc:sldMkLst>
          <pc:docMk/>
          <pc:sldMk cId="1010782981" sldId="389"/>
        </pc:sldMkLst>
      </pc:sldChg>
      <pc:sldChg chg="addSp delSp modSp mod">
        <pc:chgData name="CRISTINA MARCONI" userId="2d6a9b96-72e3-4f32-813b-8b8298816d07" providerId="ADAL" clId="{32330003-94A3-4F25-B3E6-2C55B72E429F}" dt="2023-11-29T14:52:49.831" v="3582" actId="20577"/>
        <pc:sldMkLst>
          <pc:docMk/>
          <pc:sldMk cId="1201244718" sldId="390"/>
        </pc:sldMkLst>
      </pc:sldChg>
      <pc:sldChg chg="addSp delSp modSp mod modAnim">
        <pc:chgData name="CRISTINA MARCONI" userId="2d6a9b96-72e3-4f32-813b-8b8298816d07" providerId="ADAL" clId="{32330003-94A3-4F25-B3E6-2C55B72E429F}" dt="2023-11-30T09:01:04.304" v="3695" actId="113"/>
        <pc:sldMkLst>
          <pc:docMk/>
          <pc:sldMk cId="618827387" sldId="391"/>
        </pc:sldMkLst>
      </pc:sldChg>
      <pc:sldChg chg="addSp modSp mod modAnim">
        <pc:chgData name="CRISTINA MARCONI" userId="2d6a9b96-72e3-4f32-813b-8b8298816d07" providerId="ADAL" clId="{32330003-94A3-4F25-B3E6-2C55B72E429F}" dt="2023-11-30T09:17:00.899" v="4186"/>
        <pc:sldMkLst>
          <pc:docMk/>
          <pc:sldMk cId="3470599258" sldId="392"/>
        </pc:sldMkLst>
      </pc:sldChg>
      <pc:sldChg chg="del">
        <pc:chgData name="CRISTINA MARCONI" userId="2d6a9b96-72e3-4f32-813b-8b8298816d07" providerId="ADAL" clId="{32330003-94A3-4F25-B3E6-2C55B72E429F}" dt="2023-11-28T15:04:41.525" v="2162" actId="2696"/>
        <pc:sldMkLst>
          <pc:docMk/>
          <pc:sldMk cId="1225247976" sldId="399"/>
        </pc:sldMkLst>
      </pc:sldChg>
      <pc:sldChg chg="add">
        <pc:chgData name="CRISTINA MARCONI" userId="2d6a9b96-72e3-4f32-813b-8b8298816d07" providerId="ADAL" clId="{32330003-94A3-4F25-B3E6-2C55B72E429F}" dt="2023-11-28T15:09:09.640" v="2261"/>
        <pc:sldMkLst>
          <pc:docMk/>
          <pc:sldMk cId="1346029844" sldId="399"/>
        </pc:sldMkLst>
      </pc:sldChg>
      <pc:sldChg chg="add del">
        <pc:chgData name="CRISTINA MARCONI" userId="2d6a9b96-72e3-4f32-813b-8b8298816d07" providerId="ADAL" clId="{32330003-94A3-4F25-B3E6-2C55B72E429F}" dt="2023-11-28T15:08:37.477" v="2260" actId="2696"/>
        <pc:sldMkLst>
          <pc:docMk/>
          <pc:sldMk cId="1946706656" sldId="399"/>
        </pc:sldMkLst>
      </pc:sldChg>
      <pc:sldChg chg="del">
        <pc:chgData name="CRISTINA MARCONI" userId="2d6a9b96-72e3-4f32-813b-8b8298816d07" providerId="ADAL" clId="{32330003-94A3-4F25-B3E6-2C55B72E429F}" dt="2023-11-28T15:10:31.587" v="2335" actId="47"/>
        <pc:sldMkLst>
          <pc:docMk/>
          <pc:sldMk cId="4092377633" sldId="403"/>
        </pc:sldMkLst>
      </pc:sldChg>
      <pc:sldChg chg="del">
        <pc:chgData name="CRISTINA MARCONI" userId="2d6a9b96-72e3-4f32-813b-8b8298816d07" providerId="ADAL" clId="{32330003-94A3-4F25-B3E6-2C55B72E429F}" dt="2023-11-28T15:10:34.141" v="2337" actId="47"/>
        <pc:sldMkLst>
          <pc:docMk/>
          <pc:sldMk cId="1528549173" sldId="404"/>
        </pc:sldMkLst>
      </pc:sldChg>
      <pc:sldChg chg="del">
        <pc:chgData name="CRISTINA MARCONI" userId="2d6a9b96-72e3-4f32-813b-8b8298816d07" providerId="ADAL" clId="{32330003-94A3-4F25-B3E6-2C55B72E429F}" dt="2023-11-28T15:10:35.082" v="2338" actId="47"/>
        <pc:sldMkLst>
          <pc:docMk/>
          <pc:sldMk cId="2947993116" sldId="405"/>
        </pc:sldMkLst>
      </pc:sldChg>
      <pc:sldChg chg="del">
        <pc:chgData name="CRISTINA MARCONI" userId="2d6a9b96-72e3-4f32-813b-8b8298816d07" providerId="ADAL" clId="{32330003-94A3-4F25-B3E6-2C55B72E429F}" dt="2023-11-28T16:16:10.334" v="3031" actId="47"/>
        <pc:sldMkLst>
          <pc:docMk/>
          <pc:sldMk cId="1629553102" sldId="406"/>
        </pc:sldMkLst>
      </pc:sldChg>
      <pc:sldChg chg="del">
        <pc:chgData name="CRISTINA MARCONI" userId="2d6a9b96-72e3-4f32-813b-8b8298816d07" providerId="ADAL" clId="{32330003-94A3-4F25-B3E6-2C55B72E429F}" dt="2023-11-28T15:10:26.890" v="2334" actId="47"/>
        <pc:sldMkLst>
          <pc:docMk/>
          <pc:sldMk cId="1560306099" sldId="407"/>
        </pc:sldMkLst>
      </pc:sldChg>
      <pc:sldChg chg="del">
        <pc:chgData name="CRISTINA MARCONI" userId="2d6a9b96-72e3-4f32-813b-8b8298816d07" providerId="ADAL" clId="{32330003-94A3-4F25-B3E6-2C55B72E429F}" dt="2023-11-28T15:10:36.199" v="2339" actId="47"/>
        <pc:sldMkLst>
          <pc:docMk/>
          <pc:sldMk cId="4158725674" sldId="408"/>
        </pc:sldMkLst>
      </pc:sldChg>
      <pc:sldChg chg="modSp mod">
        <pc:chgData name="CRISTINA MARCONI" userId="2d6a9b96-72e3-4f32-813b-8b8298816d07" providerId="ADAL" clId="{32330003-94A3-4F25-B3E6-2C55B72E429F}" dt="2023-11-28T15:09:19.937" v="2292" actId="20577"/>
        <pc:sldMkLst>
          <pc:docMk/>
          <pc:sldMk cId="1921995649" sldId="409"/>
        </pc:sldMkLst>
      </pc:sldChg>
      <pc:sldChg chg="modSp mod">
        <pc:chgData name="CRISTINA MARCONI" userId="2d6a9b96-72e3-4f32-813b-8b8298816d07" providerId="ADAL" clId="{32330003-94A3-4F25-B3E6-2C55B72E429F}" dt="2023-11-28T15:31:36.586" v="2388" actId="20577"/>
        <pc:sldMkLst>
          <pc:docMk/>
          <pc:sldMk cId="668001100" sldId="410"/>
        </pc:sldMkLst>
      </pc:sldChg>
      <pc:sldChg chg="modSp mod">
        <pc:chgData name="CRISTINA MARCONI" userId="2d6a9b96-72e3-4f32-813b-8b8298816d07" providerId="ADAL" clId="{32330003-94A3-4F25-B3E6-2C55B72E429F}" dt="2023-11-28T15:53:35.438" v="3003" actId="20577"/>
        <pc:sldMkLst>
          <pc:docMk/>
          <pc:sldMk cId="2461387553" sldId="411"/>
        </pc:sldMkLst>
      </pc:sldChg>
      <pc:sldChg chg="addSp delSp modSp mod">
        <pc:chgData name="CRISTINA MARCONI" userId="2d6a9b96-72e3-4f32-813b-8b8298816d07" providerId="ADAL" clId="{32330003-94A3-4F25-B3E6-2C55B72E429F}" dt="2023-11-29T14:54:44.442" v="3587" actId="21"/>
        <pc:sldMkLst>
          <pc:docMk/>
          <pc:sldMk cId="705455034" sldId="414"/>
        </pc:sldMkLst>
      </pc:sldChg>
      <pc:sldChg chg="del">
        <pc:chgData name="CRISTINA MARCONI" userId="2d6a9b96-72e3-4f32-813b-8b8298816d07" providerId="ADAL" clId="{32330003-94A3-4F25-B3E6-2C55B72E429F}" dt="2023-11-28T16:16:16.236" v="3033" actId="47"/>
        <pc:sldMkLst>
          <pc:docMk/>
          <pc:sldMk cId="2697964109" sldId="416"/>
        </pc:sldMkLst>
      </pc:sldChg>
      <pc:sldChg chg="del">
        <pc:chgData name="CRISTINA MARCONI" userId="2d6a9b96-72e3-4f32-813b-8b8298816d07" providerId="ADAL" clId="{32330003-94A3-4F25-B3E6-2C55B72E429F}" dt="2023-11-28T16:16:13.909" v="3032" actId="47"/>
        <pc:sldMkLst>
          <pc:docMk/>
          <pc:sldMk cId="335744643" sldId="418"/>
        </pc:sldMkLst>
      </pc:sldChg>
      <pc:sldChg chg="del">
        <pc:chgData name="CRISTINA MARCONI" userId="2d6a9b96-72e3-4f32-813b-8b8298816d07" providerId="ADAL" clId="{32330003-94A3-4F25-B3E6-2C55B72E429F}" dt="2023-11-28T15:10:33.006" v="2336" actId="47"/>
        <pc:sldMkLst>
          <pc:docMk/>
          <pc:sldMk cId="1842046333" sldId="419"/>
        </pc:sldMkLst>
      </pc:sldChg>
      <pc:sldChg chg="del">
        <pc:chgData name="CRISTINA MARCONI" userId="2d6a9b96-72e3-4f32-813b-8b8298816d07" providerId="ADAL" clId="{32330003-94A3-4F25-B3E6-2C55B72E429F}" dt="2023-11-28T16:16:19.509" v="3034" actId="47"/>
        <pc:sldMkLst>
          <pc:docMk/>
          <pc:sldMk cId="2181829314" sldId="420"/>
        </pc:sldMkLst>
      </pc:sldChg>
      <pc:sldChg chg="del">
        <pc:chgData name="CRISTINA MARCONI" userId="2d6a9b96-72e3-4f32-813b-8b8298816d07" providerId="ADAL" clId="{32330003-94A3-4F25-B3E6-2C55B72E429F}" dt="2023-11-28T16:16:26.728" v="3037" actId="47"/>
        <pc:sldMkLst>
          <pc:docMk/>
          <pc:sldMk cId="2864244973" sldId="421"/>
        </pc:sldMkLst>
      </pc:sldChg>
      <pc:sldChg chg="del">
        <pc:chgData name="CRISTINA MARCONI" userId="2d6a9b96-72e3-4f32-813b-8b8298816d07" providerId="ADAL" clId="{32330003-94A3-4F25-B3E6-2C55B72E429F}" dt="2023-11-28T16:16:23.261" v="3035" actId="47"/>
        <pc:sldMkLst>
          <pc:docMk/>
          <pc:sldMk cId="568727893" sldId="422"/>
        </pc:sldMkLst>
      </pc:sldChg>
      <pc:sldChg chg="del">
        <pc:chgData name="CRISTINA MARCONI" userId="2d6a9b96-72e3-4f32-813b-8b8298816d07" providerId="ADAL" clId="{32330003-94A3-4F25-B3E6-2C55B72E429F}" dt="2023-11-28T16:16:24.905" v="3036" actId="47"/>
        <pc:sldMkLst>
          <pc:docMk/>
          <pc:sldMk cId="2223490698" sldId="423"/>
        </pc:sldMkLst>
      </pc:sldChg>
      <pc:sldChg chg="del">
        <pc:chgData name="CRISTINA MARCONI" userId="2d6a9b96-72e3-4f32-813b-8b8298816d07" providerId="ADAL" clId="{32330003-94A3-4F25-B3E6-2C55B72E429F}" dt="2023-11-28T16:16:28.436" v="3038" actId="47"/>
        <pc:sldMkLst>
          <pc:docMk/>
          <pc:sldMk cId="3601584599" sldId="424"/>
        </pc:sldMkLst>
      </pc:sldChg>
      <pc:sldChg chg="del">
        <pc:chgData name="CRISTINA MARCONI" userId="2d6a9b96-72e3-4f32-813b-8b8298816d07" providerId="ADAL" clId="{32330003-94A3-4F25-B3E6-2C55B72E429F}" dt="2023-11-28T16:18:23.536" v="3039" actId="47"/>
        <pc:sldMkLst>
          <pc:docMk/>
          <pc:sldMk cId="1147593737" sldId="425"/>
        </pc:sldMkLst>
      </pc:sldChg>
      <pc:sldChg chg="modSp mod">
        <pc:chgData name="CRISTINA MARCONI" userId="2d6a9b96-72e3-4f32-813b-8b8298816d07" providerId="ADAL" clId="{32330003-94A3-4F25-B3E6-2C55B72E429F}" dt="2023-11-30T12:12:34.449" v="5340" actId="1076"/>
        <pc:sldMkLst>
          <pc:docMk/>
          <pc:sldMk cId="4281248064" sldId="428"/>
        </pc:sldMkLst>
      </pc:sldChg>
      <pc:sldChg chg="addSp delSp modSp add del mod modAnim">
        <pc:chgData name="CRISTINA MARCONI" userId="2d6a9b96-72e3-4f32-813b-8b8298816d07" providerId="ADAL" clId="{32330003-94A3-4F25-B3E6-2C55B72E429F}" dt="2023-11-30T09:02:36.705" v="3777" actId="47"/>
        <pc:sldMkLst>
          <pc:docMk/>
          <pc:sldMk cId="3014055953" sldId="431"/>
        </pc:sldMkLst>
      </pc:sldChg>
      <pc:sldChg chg="addSp delSp modSp add del mod delAnim modAnim">
        <pc:chgData name="CRISTINA MARCONI" userId="2d6a9b96-72e3-4f32-813b-8b8298816d07" providerId="ADAL" clId="{32330003-94A3-4F25-B3E6-2C55B72E429F}" dt="2023-11-30T09:02:43.558" v="3778" actId="47"/>
        <pc:sldMkLst>
          <pc:docMk/>
          <pc:sldMk cId="2071471876" sldId="432"/>
        </pc:sldMkLst>
      </pc:sldChg>
      <pc:sldChg chg="delSp modSp add mod delAnim">
        <pc:chgData name="CRISTINA MARCONI" userId="2d6a9b96-72e3-4f32-813b-8b8298816d07" providerId="ADAL" clId="{32330003-94A3-4F25-B3E6-2C55B72E429F}" dt="2023-11-30T09:12:22.072" v="4112" actId="14100"/>
        <pc:sldMkLst>
          <pc:docMk/>
          <pc:sldMk cId="2103056791" sldId="433"/>
        </pc:sldMkLst>
      </pc:sldChg>
      <pc:sldChg chg="addSp delSp modSp add mod delAnim modAnim">
        <pc:chgData name="CRISTINA MARCONI" userId="2d6a9b96-72e3-4f32-813b-8b8298816d07" providerId="ADAL" clId="{32330003-94A3-4F25-B3E6-2C55B72E429F}" dt="2023-11-30T10:27:48.434" v="5272"/>
        <pc:sldMkLst>
          <pc:docMk/>
          <pc:sldMk cId="1252713956" sldId="434"/>
        </pc:sldMkLst>
      </pc:sldChg>
      <pc:sldChg chg="addSp delSp modSp add mod modAnim">
        <pc:chgData name="CRISTINA MARCONI" userId="2d6a9b96-72e3-4f32-813b-8b8298816d07" providerId="ADAL" clId="{32330003-94A3-4F25-B3E6-2C55B72E429F}" dt="2023-11-10T09:56:38.188" v="1069" actId="20577"/>
        <pc:sldMkLst>
          <pc:docMk/>
          <pc:sldMk cId="274285355" sldId="435"/>
        </pc:sldMkLst>
      </pc:sldChg>
      <pc:sldChg chg="addSp delSp modSp add del mod modAnim">
        <pc:chgData name="CRISTINA MARCONI" userId="2d6a9b96-72e3-4f32-813b-8b8298816d07" providerId="ADAL" clId="{32330003-94A3-4F25-B3E6-2C55B72E429F}" dt="2023-11-30T09:13:50.410" v="4113" actId="47"/>
        <pc:sldMkLst>
          <pc:docMk/>
          <pc:sldMk cId="2546810759" sldId="436"/>
        </pc:sldMkLst>
      </pc:sldChg>
      <pc:sldChg chg="add del">
        <pc:chgData name="CRISTINA MARCONI" userId="2d6a9b96-72e3-4f32-813b-8b8298816d07" providerId="ADAL" clId="{32330003-94A3-4F25-B3E6-2C55B72E429F}" dt="2023-11-10T10:29:19.552" v="1393" actId="47"/>
        <pc:sldMkLst>
          <pc:docMk/>
          <pc:sldMk cId="1349922000" sldId="437"/>
        </pc:sldMkLst>
      </pc:sldChg>
      <pc:sldChg chg="addSp delSp modSp add mod delAnim">
        <pc:chgData name="CRISTINA MARCONI" userId="2d6a9b96-72e3-4f32-813b-8b8298816d07" providerId="ADAL" clId="{32330003-94A3-4F25-B3E6-2C55B72E429F}" dt="2023-11-30T09:17:26.512" v="4199" actId="20577"/>
        <pc:sldMkLst>
          <pc:docMk/>
          <pc:sldMk cId="3175402394" sldId="437"/>
        </pc:sldMkLst>
      </pc:sldChg>
      <pc:sldChg chg="addSp delSp modSp add mod modAnim">
        <pc:chgData name="CRISTINA MARCONI" userId="2d6a9b96-72e3-4f32-813b-8b8298816d07" providerId="ADAL" clId="{32330003-94A3-4F25-B3E6-2C55B72E429F}" dt="2023-11-10T10:54:58.504" v="1947"/>
        <pc:sldMkLst>
          <pc:docMk/>
          <pc:sldMk cId="3359720946" sldId="438"/>
        </pc:sldMkLst>
      </pc:sldChg>
      <pc:sldChg chg="addSp delSp modSp add mod">
        <pc:chgData name="CRISTINA MARCONI" userId="2d6a9b96-72e3-4f32-813b-8b8298816d07" providerId="ADAL" clId="{32330003-94A3-4F25-B3E6-2C55B72E429F}" dt="2023-11-28T15:07:53.809" v="2233" actId="20577"/>
        <pc:sldMkLst>
          <pc:docMk/>
          <pc:sldMk cId="454224123" sldId="439"/>
        </pc:sldMkLst>
      </pc:sldChg>
      <pc:sldChg chg="modSp add mod">
        <pc:chgData name="CRISTINA MARCONI" userId="2d6a9b96-72e3-4f32-813b-8b8298816d07" providerId="ADAL" clId="{32330003-94A3-4F25-B3E6-2C55B72E429F}" dt="2023-11-28T15:08:22.727" v="2259" actId="20577"/>
        <pc:sldMkLst>
          <pc:docMk/>
          <pc:sldMk cId="34225929" sldId="440"/>
        </pc:sldMkLst>
      </pc:sldChg>
      <pc:sldChg chg="modSp new del mod">
        <pc:chgData name="CRISTINA MARCONI" userId="2d6a9b96-72e3-4f32-813b-8b8298816d07" providerId="ADAL" clId="{32330003-94A3-4F25-B3E6-2C55B72E429F}" dt="2023-11-29T14:54:59.146" v="3592" actId="47"/>
        <pc:sldMkLst>
          <pc:docMk/>
          <pc:sldMk cId="1088531924" sldId="441"/>
        </pc:sldMkLst>
      </pc:sldChg>
      <pc:sldChg chg="addSp modSp add mod">
        <pc:chgData name="CRISTINA MARCONI" userId="2d6a9b96-72e3-4f32-813b-8b8298816d07" providerId="ADAL" clId="{32330003-94A3-4F25-B3E6-2C55B72E429F}" dt="2023-11-30T09:11:52.264" v="4109" actId="1076"/>
        <pc:sldMkLst>
          <pc:docMk/>
          <pc:sldMk cId="3696555742" sldId="442"/>
        </pc:sldMkLst>
      </pc:sldChg>
      <pc:sldChg chg="modSp new del mod">
        <pc:chgData name="CRISTINA MARCONI" userId="2d6a9b96-72e3-4f32-813b-8b8298816d07" providerId="ADAL" clId="{32330003-94A3-4F25-B3E6-2C55B72E429F}" dt="2023-11-30T10:20:01.714" v="5233" actId="47"/>
        <pc:sldMkLst>
          <pc:docMk/>
          <pc:sldMk cId="3596950126" sldId="443"/>
        </pc:sldMkLst>
      </pc:sldChg>
      <pc:sldChg chg="addSp delSp modSp add del mod">
        <pc:chgData name="CRISTINA MARCONI" userId="2d6a9b96-72e3-4f32-813b-8b8298816d07" providerId="ADAL" clId="{32330003-94A3-4F25-B3E6-2C55B72E429F}" dt="2023-11-30T10:21:32.713" v="5260" actId="2696"/>
        <pc:sldMkLst>
          <pc:docMk/>
          <pc:sldMk cId="1352661764" sldId="444"/>
        </pc:sldMkLst>
      </pc:sldChg>
      <pc:sldChg chg="add">
        <pc:chgData name="CRISTINA MARCONI" userId="2d6a9b96-72e3-4f32-813b-8b8298816d07" providerId="ADAL" clId="{32330003-94A3-4F25-B3E6-2C55B72E429F}" dt="2023-11-30T10:21:35.087" v="5261"/>
        <pc:sldMkLst>
          <pc:docMk/>
          <pc:sldMk cId="2722459280" sldId="444"/>
        </pc:sldMkLst>
      </pc:sldChg>
      <pc:sldChg chg="add">
        <pc:chgData name="CRISTINA MARCONI" userId="2d6a9b96-72e3-4f32-813b-8b8298816d07" providerId="ADAL" clId="{32330003-94A3-4F25-B3E6-2C55B72E429F}" dt="2023-11-30T12:10:29.239" v="5274"/>
        <pc:sldMkLst>
          <pc:docMk/>
          <pc:sldMk cId="1409848757" sldId="445"/>
        </pc:sldMkLst>
      </pc:sldChg>
      <pc:sldChg chg="delSp modSp mod">
        <pc:chgData name="CRISTINA MARCONI" userId="2d6a9b96-72e3-4f32-813b-8b8298816d07" providerId="ADAL" clId="{32330003-94A3-4F25-B3E6-2C55B72E429F}" dt="2023-12-04T13:36:07.190" v="5430" actId="113"/>
        <pc:sldMkLst>
          <pc:docMk/>
          <pc:sldMk cId="2951570900" sldId="446"/>
        </pc:sldMkLst>
      </pc:sldChg>
    </pc:docChg>
  </pc:docChgLst>
  <pc:docChgLst>
    <pc:chgData name="CRISTINA MARCONI" userId="2d6a9b96-72e3-4f32-813b-8b8298816d07" providerId="ADAL" clId="{E7D303FA-4F0E-44F0-8143-7521C0EB8BA3}"/>
    <pc:docChg chg="modSld">
      <pc:chgData name="CRISTINA MARCONI" userId="2d6a9b96-72e3-4f32-813b-8b8298816d07" providerId="ADAL" clId="{E7D303FA-4F0E-44F0-8143-7521C0EB8BA3}" dt="2023-09-27T08:00:25.913" v="64" actId="255"/>
      <pc:docMkLst>
        <pc:docMk/>
      </pc:docMkLst>
      <pc:sldChg chg="addSp delSp modSp">
        <pc:chgData name="CRISTINA MARCONI" userId="2d6a9b96-72e3-4f32-813b-8b8298816d07" providerId="ADAL" clId="{E7D303FA-4F0E-44F0-8143-7521C0EB8BA3}" dt="2023-09-26T10:48:20.557" v="1"/>
        <pc:sldMkLst>
          <pc:docMk/>
          <pc:sldMk cId="435431342" sldId="353"/>
        </pc:sldMkLst>
      </pc:sldChg>
      <pc:sldChg chg="modSp mod modAnim">
        <pc:chgData name="CRISTINA MARCONI" userId="2d6a9b96-72e3-4f32-813b-8b8298816d07" providerId="ADAL" clId="{E7D303FA-4F0E-44F0-8143-7521C0EB8BA3}" dt="2023-09-27T08:00:25.913" v="64" actId="255"/>
        <pc:sldMkLst>
          <pc:docMk/>
          <pc:sldMk cId="1560306099" sldId="407"/>
        </pc:sldMkLst>
      </pc:sldChg>
    </pc:docChg>
  </pc:docChgLst>
  <pc:docChgLst>
    <pc:chgData name="LORETA MENGHI" userId="356137fe-817b-44e8-8176-3c292036f86a" providerId="ADAL" clId="{3967CC89-DB7F-4531-8E21-AEC26F051B08}"/>
    <pc:docChg chg="undo custSel addSld delSld modSld sldOrd">
      <pc:chgData name="LORETA MENGHI" userId="356137fe-817b-44e8-8176-3c292036f86a" providerId="ADAL" clId="{3967CC89-DB7F-4531-8E21-AEC26F051B08}" dt="2023-06-22T14:58:19.241" v="3844" actId="14100"/>
      <pc:docMkLst>
        <pc:docMk/>
      </pc:docMkLst>
      <pc:sldChg chg="addSp delSp modSp del mod">
        <pc:chgData name="LORETA MENGHI" userId="356137fe-817b-44e8-8176-3c292036f86a" providerId="ADAL" clId="{3967CC89-DB7F-4531-8E21-AEC26F051B08}" dt="2023-06-21T11:41:38.704" v="354" actId="2696"/>
        <pc:sldMkLst>
          <pc:docMk/>
          <pc:sldMk cId="3992585573" sldId="257"/>
        </pc:sldMkLst>
      </pc:sldChg>
      <pc:sldChg chg="modSp del mod">
        <pc:chgData name="LORETA MENGHI" userId="356137fe-817b-44e8-8176-3c292036f86a" providerId="ADAL" clId="{3967CC89-DB7F-4531-8E21-AEC26F051B08}" dt="2023-06-21T14:23:52.912" v="460" actId="2696"/>
        <pc:sldMkLst>
          <pc:docMk/>
          <pc:sldMk cId="1948768887" sldId="262"/>
        </pc:sldMkLst>
      </pc:sldChg>
      <pc:sldChg chg="addSp delSp modSp del mod">
        <pc:chgData name="LORETA MENGHI" userId="356137fe-817b-44e8-8176-3c292036f86a" providerId="ADAL" clId="{3967CC89-DB7F-4531-8E21-AEC26F051B08}" dt="2023-06-22T13:31:36.371" v="1913" actId="2696"/>
        <pc:sldMkLst>
          <pc:docMk/>
          <pc:sldMk cId="79277136" sldId="272"/>
        </pc:sldMkLst>
      </pc:sldChg>
      <pc:sldChg chg="del">
        <pc:chgData name="LORETA MENGHI" userId="356137fe-817b-44e8-8176-3c292036f86a" providerId="ADAL" clId="{3967CC89-DB7F-4531-8E21-AEC26F051B08}" dt="2023-06-22T13:47:04.586" v="2143" actId="2696"/>
        <pc:sldMkLst>
          <pc:docMk/>
          <pc:sldMk cId="519872076" sldId="273"/>
        </pc:sldMkLst>
      </pc:sldChg>
      <pc:sldChg chg="delSp modSp del mod">
        <pc:chgData name="LORETA MENGHI" userId="356137fe-817b-44e8-8176-3c292036f86a" providerId="ADAL" clId="{3967CC89-DB7F-4531-8E21-AEC26F051B08}" dt="2023-06-21T11:17:28.926" v="304" actId="2696"/>
        <pc:sldMkLst>
          <pc:docMk/>
          <pc:sldMk cId="2081224113" sldId="278"/>
        </pc:sldMkLst>
      </pc:sldChg>
      <pc:sldChg chg="addSp delSp modSp del mod">
        <pc:chgData name="LORETA MENGHI" userId="356137fe-817b-44e8-8176-3c292036f86a" providerId="ADAL" clId="{3967CC89-DB7F-4531-8E21-AEC26F051B08}" dt="2023-06-21T14:31:05.587" v="555" actId="2696"/>
        <pc:sldMkLst>
          <pc:docMk/>
          <pc:sldMk cId="4073774330" sldId="280"/>
        </pc:sldMkLst>
      </pc:sldChg>
      <pc:sldChg chg="modSp del mod">
        <pc:chgData name="LORETA MENGHI" userId="356137fe-817b-44e8-8176-3c292036f86a" providerId="ADAL" clId="{3967CC89-DB7F-4531-8E21-AEC26F051B08}" dt="2023-06-21T14:49:11.279" v="671" actId="2696"/>
        <pc:sldMkLst>
          <pc:docMk/>
          <pc:sldMk cId="3033449782" sldId="281"/>
        </pc:sldMkLst>
      </pc:sldChg>
      <pc:sldChg chg="del">
        <pc:chgData name="LORETA MENGHI" userId="356137fe-817b-44e8-8176-3c292036f86a" providerId="ADAL" clId="{3967CC89-DB7F-4531-8E21-AEC26F051B08}" dt="2023-06-22T12:06:14.081" v="1379" actId="2696"/>
        <pc:sldMkLst>
          <pc:docMk/>
          <pc:sldMk cId="1108623594" sldId="283"/>
        </pc:sldMkLst>
      </pc:sldChg>
      <pc:sldChg chg="del">
        <pc:chgData name="LORETA MENGHI" userId="356137fe-817b-44e8-8176-3c292036f86a" providerId="ADAL" clId="{3967CC89-DB7F-4531-8E21-AEC26F051B08}" dt="2023-06-22T12:08:51.070" v="1465" actId="2696"/>
        <pc:sldMkLst>
          <pc:docMk/>
          <pc:sldMk cId="110450554" sldId="284"/>
        </pc:sldMkLst>
      </pc:sldChg>
      <pc:sldChg chg="del">
        <pc:chgData name="LORETA MENGHI" userId="356137fe-817b-44e8-8176-3c292036f86a" providerId="ADAL" clId="{3967CC89-DB7F-4531-8E21-AEC26F051B08}" dt="2023-06-22T12:12:07.935" v="1528" actId="2696"/>
        <pc:sldMkLst>
          <pc:docMk/>
          <pc:sldMk cId="1059362495" sldId="285"/>
        </pc:sldMkLst>
      </pc:sldChg>
      <pc:sldChg chg="del">
        <pc:chgData name="LORETA MENGHI" userId="356137fe-817b-44e8-8176-3c292036f86a" providerId="ADAL" clId="{3967CC89-DB7F-4531-8E21-AEC26F051B08}" dt="2023-06-22T12:15:57.241" v="1612" actId="2696"/>
        <pc:sldMkLst>
          <pc:docMk/>
          <pc:sldMk cId="1825804807" sldId="288"/>
        </pc:sldMkLst>
      </pc:sldChg>
      <pc:sldChg chg="del">
        <pc:chgData name="LORETA MENGHI" userId="356137fe-817b-44e8-8176-3c292036f86a" providerId="ADAL" clId="{3967CC89-DB7F-4531-8E21-AEC26F051B08}" dt="2023-06-22T12:24:22.971" v="1701" actId="2696"/>
        <pc:sldMkLst>
          <pc:docMk/>
          <pc:sldMk cId="3202326723" sldId="289"/>
        </pc:sldMkLst>
      </pc:sldChg>
      <pc:sldChg chg="del">
        <pc:chgData name="LORETA MENGHI" userId="356137fe-817b-44e8-8176-3c292036f86a" providerId="ADAL" clId="{3967CC89-DB7F-4531-8E21-AEC26F051B08}" dt="2023-06-22T12:24:13.206" v="1700" actId="2696"/>
        <pc:sldMkLst>
          <pc:docMk/>
          <pc:sldMk cId="1231178587" sldId="290"/>
        </pc:sldMkLst>
      </pc:sldChg>
      <pc:sldChg chg="del">
        <pc:chgData name="LORETA MENGHI" userId="356137fe-817b-44e8-8176-3c292036f86a" providerId="ADAL" clId="{3967CC89-DB7F-4531-8E21-AEC26F051B08}" dt="2023-06-22T13:25:19.547" v="1789" actId="2696"/>
        <pc:sldMkLst>
          <pc:docMk/>
          <pc:sldMk cId="580292703" sldId="297"/>
        </pc:sldMkLst>
      </pc:sldChg>
      <pc:sldChg chg="del">
        <pc:chgData name="LORETA MENGHI" userId="356137fe-817b-44e8-8176-3c292036f86a" providerId="ADAL" clId="{3967CC89-DB7F-4531-8E21-AEC26F051B08}" dt="2023-06-21T15:00:50.825" v="818" actId="2696"/>
        <pc:sldMkLst>
          <pc:docMk/>
          <pc:sldMk cId="1769080947" sldId="300"/>
        </pc:sldMkLst>
      </pc:sldChg>
      <pc:sldChg chg="del">
        <pc:chgData name="LORETA MENGHI" userId="356137fe-817b-44e8-8176-3c292036f86a" providerId="ADAL" clId="{3967CC89-DB7F-4531-8E21-AEC26F051B08}" dt="2023-06-21T14:57:09.713" v="789" actId="2696"/>
        <pc:sldMkLst>
          <pc:docMk/>
          <pc:sldMk cId="721830319" sldId="301"/>
        </pc:sldMkLst>
      </pc:sldChg>
      <pc:sldChg chg="addSp delSp modSp del mod">
        <pc:chgData name="LORETA MENGHI" userId="356137fe-817b-44e8-8176-3c292036f86a" providerId="ADAL" clId="{3967CC89-DB7F-4531-8E21-AEC26F051B08}" dt="2023-06-21T14:27:02.871" v="492" actId="2696"/>
        <pc:sldMkLst>
          <pc:docMk/>
          <pc:sldMk cId="1931538420" sldId="305"/>
        </pc:sldMkLst>
      </pc:sldChg>
      <pc:sldChg chg="del">
        <pc:chgData name="LORETA MENGHI" userId="356137fe-817b-44e8-8176-3c292036f86a" providerId="ADAL" clId="{3967CC89-DB7F-4531-8E21-AEC26F051B08}" dt="2023-06-21T15:11:44.995" v="831" actId="2696"/>
        <pc:sldMkLst>
          <pc:docMk/>
          <pc:sldMk cId="3560281092" sldId="306"/>
        </pc:sldMkLst>
      </pc:sldChg>
      <pc:sldChg chg="del">
        <pc:chgData name="LORETA MENGHI" userId="356137fe-817b-44e8-8176-3c292036f86a" providerId="ADAL" clId="{3967CC89-DB7F-4531-8E21-AEC26F051B08}" dt="2023-06-21T15:21:38.831" v="867" actId="47"/>
        <pc:sldMkLst>
          <pc:docMk/>
          <pc:sldMk cId="2171475187" sldId="308"/>
        </pc:sldMkLst>
      </pc:sldChg>
      <pc:sldChg chg="del">
        <pc:chgData name="LORETA MENGHI" userId="356137fe-817b-44e8-8176-3c292036f86a" providerId="ADAL" clId="{3967CC89-DB7F-4531-8E21-AEC26F051B08}" dt="2023-06-22T12:24:37.079" v="1702" actId="2696"/>
        <pc:sldMkLst>
          <pc:docMk/>
          <pc:sldMk cId="4030554347" sldId="309"/>
        </pc:sldMkLst>
      </pc:sldChg>
      <pc:sldChg chg="del">
        <pc:chgData name="LORETA MENGHI" userId="356137fe-817b-44e8-8176-3c292036f86a" providerId="ADAL" clId="{3967CC89-DB7F-4531-8E21-AEC26F051B08}" dt="2023-06-22T13:28:58.811" v="1870" actId="2696"/>
        <pc:sldMkLst>
          <pc:docMk/>
          <pc:sldMk cId="2460432519" sldId="310"/>
        </pc:sldMkLst>
      </pc:sldChg>
      <pc:sldChg chg="del">
        <pc:chgData name="LORETA MENGHI" userId="356137fe-817b-44e8-8176-3c292036f86a" providerId="ADAL" clId="{3967CC89-DB7F-4531-8E21-AEC26F051B08}" dt="2023-06-22T13:36:17.982" v="2000" actId="2696"/>
        <pc:sldMkLst>
          <pc:docMk/>
          <pc:sldMk cId="3507202524" sldId="311"/>
        </pc:sldMkLst>
      </pc:sldChg>
      <pc:sldChg chg="del">
        <pc:chgData name="LORETA MENGHI" userId="356137fe-817b-44e8-8176-3c292036f86a" providerId="ADAL" clId="{3967CC89-DB7F-4531-8E21-AEC26F051B08}" dt="2023-06-22T13:36:22.764" v="2001" actId="2696"/>
        <pc:sldMkLst>
          <pc:docMk/>
          <pc:sldMk cId="3154183093" sldId="312"/>
        </pc:sldMkLst>
      </pc:sldChg>
      <pc:sldChg chg="del">
        <pc:chgData name="LORETA MENGHI" userId="356137fe-817b-44e8-8176-3c292036f86a" providerId="ADAL" clId="{3967CC89-DB7F-4531-8E21-AEC26F051B08}" dt="2023-06-22T13:39:58.921" v="2045" actId="2696"/>
        <pc:sldMkLst>
          <pc:docMk/>
          <pc:sldMk cId="2506431519" sldId="314"/>
        </pc:sldMkLst>
      </pc:sldChg>
      <pc:sldChg chg="del">
        <pc:chgData name="LORETA MENGHI" userId="356137fe-817b-44e8-8176-3c292036f86a" providerId="ADAL" clId="{3967CC89-DB7F-4531-8E21-AEC26F051B08}" dt="2023-06-22T13:39:54.686" v="2044" actId="2696"/>
        <pc:sldMkLst>
          <pc:docMk/>
          <pc:sldMk cId="2860724344" sldId="315"/>
        </pc:sldMkLst>
      </pc:sldChg>
      <pc:sldChg chg="addSp delSp modSp del mod">
        <pc:chgData name="LORETA MENGHI" userId="356137fe-817b-44e8-8176-3c292036f86a" providerId="ADAL" clId="{3967CC89-DB7F-4531-8E21-AEC26F051B08}" dt="2023-06-22T13:49:59.024" v="2168" actId="2696"/>
        <pc:sldMkLst>
          <pc:docMk/>
          <pc:sldMk cId="1505309305" sldId="316"/>
        </pc:sldMkLst>
      </pc:sldChg>
      <pc:sldChg chg="del">
        <pc:chgData name="LORETA MENGHI" userId="356137fe-817b-44e8-8176-3c292036f86a" providerId="ADAL" clId="{3967CC89-DB7F-4531-8E21-AEC26F051B08}" dt="2023-06-22T13:40:03.597" v="2046" actId="2696"/>
        <pc:sldMkLst>
          <pc:docMk/>
          <pc:sldMk cId="1558501127" sldId="319"/>
        </pc:sldMkLst>
      </pc:sldChg>
      <pc:sldChg chg="del">
        <pc:chgData name="LORETA MENGHI" userId="356137fe-817b-44e8-8176-3c292036f86a" providerId="ADAL" clId="{3967CC89-DB7F-4531-8E21-AEC26F051B08}" dt="2023-06-21T15:22:26.669" v="930" actId="2696"/>
        <pc:sldMkLst>
          <pc:docMk/>
          <pc:sldMk cId="570295496" sldId="320"/>
        </pc:sldMkLst>
      </pc:sldChg>
      <pc:sldChg chg="del">
        <pc:chgData name="LORETA MENGHI" userId="356137fe-817b-44e8-8176-3c292036f86a" providerId="ADAL" clId="{3967CC89-DB7F-4531-8E21-AEC26F051B08}" dt="2023-06-21T15:22:35.810" v="931" actId="2696"/>
        <pc:sldMkLst>
          <pc:docMk/>
          <pc:sldMk cId="283492072" sldId="324"/>
        </pc:sldMkLst>
      </pc:sldChg>
      <pc:sldChg chg="del">
        <pc:chgData name="LORETA MENGHI" userId="356137fe-817b-44e8-8176-3c292036f86a" providerId="ADAL" clId="{3967CC89-DB7F-4531-8E21-AEC26F051B08}" dt="2023-06-21T15:28:53.251" v="1088" actId="2696"/>
        <pc:sldMkLst>
          <pc:docMk/>
          <pc:sldMk cId="1408886888" sldId="327"/>
        </pc:sldMkLst>
      </pc:sldChg>
      <pc:sldChg chg="del">
        <pc:chgData name="LORETA MENGHI" userId="356137fe-817b-44e8-8176-3c292036f86a" providerId="ADAL" clId="{3967CC89-DB7F-4531-8E21-AEC26F051B08}" dt="2023-06-21T15:28:42.377" v="1087" actId="2696"/>
        <pc:sldMkLst>
          <pc:docMk/>
          <pc:sldMk cId="1038937830" sldId="328"/>
        </pc:sldMkLst>
      </pc:sldChg>
      <pc:sldChg chg="addSp delSp modSp del mod">
        <pc:chgData name="LORETA MENGHI" userId="356137fe-817b-44e8-8176-3c292036f86a" providerId="ADAL" clId="{3967CC89-DB7F-4531-8E21-AEC26F051B08}" dt="2023-06-22T13:41:18.757" v="2069" actId="2696"/>
        <pc:sldMkLst>
          <pc:docMk/>
          <pc:sldMk cId="4148725001" sldId="335"/>
        </pc:sldMkLst>
      </pc:sldChg>
      <pc:sldChg chg="addSp delSp modSp del mod">
        <pc:chgData name="LORETA MENGHI" userId="356137fe-817b-44e8-8176-3c292036f86a" providerId="ADAL" clId="{3967CC89-DB7F-4531-8E21-AEC26F051B08}" dt="2023-06-22T13:45:09.511" v="2080" actId="2696"/>
        <pc:sldMkLst>
          <pc:docMk/>
          <pc:sldMk cId="3379442128" sldId="336"/>
        </pc:sldMkLst>
      </pc:sldChg>
      <pc:sldChg chg="del">
        <pc:chgData name="LORETA MENGHI" userId="356137fe-817b-44e8-8176-3c292036f86a" providerId="ADAL" clId="{3967CC89-DB7F-4531-8E21-AEC26F051B08}" dt="2023-06-22T12:01:33.092" v="1245" actId="2696"/>
        <pc:sldMkLst>
          <pc:docMk/>
          <pc:sldMk cId="3352813403" sldId="337"/>
        </pc:sldMkLst>
      </pc:sldChg>
      <pc:sldChg chg="addSp delSp modSp del mod">
        <pc:chgData name="LORETA MENGHI" userId="356137fe-817b-44e8-8176-3c292036f86a" providerId="ADAL" clId="{3967CC89-DB7F-4531-8E21-AEC26F051B08}" dt="2023-06-21T11:33:45.439" v="331" actId="2696"/>
        <pc:sldMkLst>
          <pc:docMk/>
          <pc:sldMk cId="918432902" sldId="344"/>
        </pc:sldMkLst>
      </pc:sldChg>
      <pc:sldChg chg="modSp mod">
        <pc:chgData name="LORETA MENGHI" userId="356137fe-817b-44e8-8176-3c292036f86a" providerId="ADAL" clId="{3967CC89-DB7F-4531-8E21-AEC26F051B08}" dt="2023-06-22T14:11:10.919" v="3094" actId="123"/>
        <pc:sldMkLst>
          <pc:docMk/>
          <pc:sldMk cId="0" sldId="345"/>
        </pc:sldMkLst>
      </pc:sldChg>
      <pc:sldChg chg="modSp mod">
        <pc:chgData name="LORETA MENGHI" userId="356137fe-817b-44e8-8176-3c292036f86a" providerId="ADAL" clId="{3967CC89-DB7F-4531-8E21-AEC26F051B08}" dt="2023-06-22T14:34:09.599" v="3562" actId="27636"/>
        <pc:sldMkLst>
          <pc:docMk/>
          <pc:sldMk cId="1929712350" sldId="346"/>
        </pc:sldMkLst>
      </pc:sldChg>
      <pc:sldChg chg="modSp mod">
        <pc:chgData name="LORETA MENGHI" userId="356137fe-817b-44e8-8176-3c292036f86a" providerId="ADAL" clId="{3967CC89-DB7F-4531-8E21-AEC26F051B08}" dt="2023-06-22T14:24:47.395" v="3487" actId="5793"/>
        <pc:sldMkLst>
          <pc:docMk/>
          <pc:sldMk cId="2350033680" sldId="347"/>
        </pc:sldMkLst>
      </pc:sldChg>
      <pc:sldChg chg="modSp mod">
        <pc:chgData name="LORETA MENGHI" userId="356137fe-817b-44e8-8176-3c292036f86a" providerId="ADAL" clId="{3967CC89-DB7F-4531-8E21-AEC26F051B08}" dt="2023-06-22T14:34:42.187" v="3568" actId="27636"/>
        <pc:sldMkLst>
          <pc:docMk/>
          <pc:sldMk cId="3139380085" sldId="348"/>
        </pc:sldMkLst>
      </pc:sldChg>
      <pc:sldChg chg="modSp mod">
        <pc:chgData name="LORETA MENGHI" userId="356137fe-817b-44e8-8176-3c292036f86a" providerId="ADAL" clId="{3967CC89-DB7F-4531-8E21-AEC26F051B08}" dt="2023-06-22T14:35:23.007" v="3574" actId="27636"/>
        <pc:sldMkLst>
          <pc:docMk/>
          <pc:sldMk cId="1324588295" sldId="349"/>
        </pc:sldMkLst>
      </pc:sldChg>
      <pc:sldChg chg="modSp mod">
        <pc:chgData name="LORETA MENGHI" userId="356137fe-817b-44e8-8176-3c292036f86a" providerId="ADAL" clId="{3967CC89-DB7F-4531-8E21-AEC26F051B08}" dt="2023-06-21T15:34:56.194" v="1097" actId="14100"/>
        <pc:sldMkLst>
          <pc:docMk/>
          <pc:sldMk cId="3469578980" sldId="350"/>
        </pc:sldMkLst>
      </pc:sldChg>
      <pc:sldChg chg="modSp mod">
        <pc:chgData name="LORETA MENGHI" userId="356137fe-817b-44e8-8176-3c292036f86a" providerId="ADAL" clId="{3967CC89-DB7F-4531-8E21-AEC26F051B08}" dt="2023-06-21T11:46:48.770" v="369" actId="14100"/>
        <pc:sldMkLst>
          <pc:docMk/>
          <pc:sldMk cId="2896120771" sldId="351"/>
        </pc:sldMkLst>
      </pc:sldChg>
      <pc:sldChg chg="modSp mod">
        <pc:chgData name="LORETA MENGHI" userId="356137fe-817b-44e8-8176-3c292036f86a" providerId="ADAL" clId="{3967CC89-DB7F-4531-8E21-AEC26F051B08}" dt="2023-06-22T14:35:55.609" v="3575" actId="14100"/>
        <pc:sldMkLst>
          <pc:docMk/>
          <pc:sldMk cId="2758327793" sldId="352"/>
        </pc:sldMkLst>
      </pc:sldChg>
      <pc:sldChg chg="modSp mod">
        <pc:chgData name="LORETA MENGHI" userId="356137fe-817b-44e8-8176-3c292036f86a" providerId="ADAL" clId="{3967CC89-DB7F-4531-8E21-AEC26F051B08}" dt="2023-06-22T14:36:03.667" v="3577" actId="27636"/>
        <pc:sldMkLst>
          <pc:docMk/>
          <pc:sldMk cId="435431342" sldId="353"/>
        </pc:sldMkLst>
      </pc:sldChg>
      <pc:sldChg chg="modSp mod">
        <pc:chgData name="LORETA MENGHI" userId="356137fe-817b-44e8-8176-3c292036f86a" providerId="ADAL" clId="{3967CC89-DB7F-4531-8E21-AEC26F051B08}" dt="2023-06-22T14:44:58.975" v="3645" actId="255"/>
        <pc:sldMkLst>
          <pc:docMk/>
          <pc:sldMk cId="566239520" sldId="354"/>
        </pc:sldMkLst>
      </pc:sldChg>
      <pc:sldChg chg="modSp mod">
        <pc:chgData name="LORETA MENGHI" userId="356137fe-817b-44e8-8176-3c292036f86a" providerId="ADAL" clId="{3967CC89-DB7F-4531-8E21-AEC26F051B08}" dt="2023-06-22T14:45:48.633" v="3654" actId="14100"/>
        <pc:sldMkLst>
          <pc:docMk/>
          <pc:sldMk cId="3314449316" sldId="355"/>
        </pc:sldMkLst>
      </pc:sldChg>
      <pc:sldChg chg="modSp mod">
        <pc:chgData name="LORETA MENGHI" userId="356137fe-817b-44e8-8176-3c292036f86a" providerId="ADAL" clId="{3967CC89-DB7F-4531-8E21-AEC26F051B08}" dt="2023-06-22T14:46:41.616" v="3657" actId="27636"/>
        <pc:sldMkLst>
          <pc:docMk/>
          <pc:sldMk cId="750766454" sldId="356"/>
        </pc:sldMkLst>
      </pc:sldChg>
      <pc:sldChg chg="modSp mod">
        <pc:chgData name="LORETA MENGHI" userId="356137fe-817b-44e8-8176-3c292036f86a" providerId="ADAL" clId="{3967CC89-DB7F-4531-8E21-AEC26F051B08}" dt="2023-06-22T14:47:20.857" v="3660" actId="14100"/>
        <pc:sldMkLst>
          <pc:docMk/>
          <pc:sldMk cId="54439256" sldId="357"/>
        </pc:sldMkLst>
      </pc:sldChg>
      <pc:sldChg chg="modSp mod">
        <pc:chgData name="LORETA MENGHI" userId="356137fe-817b-44e8-8176-3c292036f86a" providerId="ADAL" clId="{3967CC89-DB7F-4531-8E21-AEC26F051B08}" dt="2023-06-22T14:48:03.225" v="3662" actId="14100"/>
        <pc:sldMkLst>
          <pc:docMk/>
          <pc:sldMk cId="2963120042" sldId="358"/>
        </pc:sldMkLst>
      </pc:sldChg>
      <pc:sldChg chg="modSp mod">
        <pc:chgData name="LORETA MENGHI" userId="356137fe-817b-44e8-8176-3c292036f86a" providerId="ADAL" clId="{3967CC89-DB7F-4531-8E21-AEC26F051B08}" dt="2023-06-22T14:48:17.874" v="3664" actId="27636"/>
        <pc:sldMkLst>
          <pc:docMk/>
          <pc:sldMk cId="2941955758" sldId="359"/>
        </pc:sldMkLst>
      </pc:sldChg>
      <pc:sldChg chg="modSp mod">
        <pc:chgData name="LORETA MENGHI" userId="356137fe-817b-44e8-8176-3c292036f86a" providerId="ADAL" clId="{3967CC89-DB7F-4531-8E21-AEC26F051B08}" dt="2023-06-22T14:48:40.953" v="3666" actId="14100"/>
        <pc:sldMkLst>
          <pc:docMk/>
          <pc:sldMk cId="4174578681" sldId="360"/>
        </pc:sldMkLst>
      </pc:sldChg>
      <pc:sldChg chg="modSp mod">
        <pc:chgData name="LORETA MENGHI" userId="356137fe-817b-44e8-8176-3c292036f86a" providerId="ADAL" clId="{3967CC89-DB7F-4531-8E21-AEC26F051B08}" dt="2023-06-22T14:21:27.977" v="3367" actId="20577"/>
        <pc:sldMkLst>
          <pc:docMk/>
          <pc:sldMk cId="1817660013" sldId="361"/>
        </pc:sldMkLst>
      </pc:sldChg>
      <pc:sldChg chg="addSp delSp modSp mod">
        <pc:chgData name="LORETA MENGHI" userId="356137fe-817b-44e8-8176-3c292036f86a" providerId="ADAL" clId="{3967CC89-DB7F-4531-8E21-AEC26F051B08}" dt="2023-06-22T14:49:33.097" v="3671" actId="14100"/>
        <pc:sldMkLst>
          <pc:docMk/>
          <pc:sldMk cId="3597647807" sldId="362"/>
        </pc:sldMkLst>
      </pc:sldChg>
      <pc:sldChg chg="addSp delSp modSp mod">
        <pc:chgData name="LORETA MENGHI" userId="356137fe-817b-44e8-8176-3c292036f86a" providerId="ADAL" clId="{3967CC89-DB7F-4531-8E21-AEC26F051B08}" dt="2023-06-22T14:32:41.792" v="3558" actId="14100"/>
        <pc:sldMkLst>
          <pc:docMk/>
          <pc:sldMk cId="2456546035" sldId="363"/>
        </pc:sldMkLst>
      </pc:sldChg>
      <pc:sldChg chg="modSp mod">
        <pc:chgData name="LORETA MENGHI" userId="356137fe-817b-44e8-8176-3c292036f86a" providerId="ADAL" clId="{3967CC89-DB7F-4531-8E21-AEC26F051B08}" dt="2023-06-22T14:50:25.368" v="3752" actId="255"/>
        <pc:sldMkLst>
          <pc:docMk/>
          <pc:sldMk cId="3404899768" sldId="364"/>
        </pc:sldMkLst>
      </pc:sldChg>
      <pc:sldChg chg="addSp modSp mod">
        <pc:chgData name="LORETA MENGHI" userId="356137fe-817b-44e8-8176-3c292036f86a" providerId="ADAL" clId="{3967CC89-DB7F-4531-8E21-AEC26F051B08}" dt="2023-06-22T14:57:16.273" v="3842" actId="20577"/>
        <pc:sldMkLst>
          <pc:docMk/>
          <pc:sldMk cId="2254128405" sldId="365"/>
        </pc:sldMkLst>
      </pc:sldChg>
      <pc:sldChg chg="modSp mod">
        <pc:chgData name="LORETA MENGHI" userId="356137fe-817b-44e8-8176-3c292036f86a" providerId="ADAL" clId="{3967CC89-DB7F-4531-8E21-AEC26F051B08}" dt="2023-06-22T14:51:36.698" v="3793" actId="5793"/>
        <pc:sldMkLst>
          <pc:docMk/>
          <pc:sldMk cId="1329915194" sldId="366"/>
        </pc:sldMkLst>
      </pc:sldChg>
      <pc:sldChg chg="modSp mod">
        <pc:chgData name="LORETA MENGHI" userId="356137fe-817b-44e8-8176-3c292036f86a" providerId="ADAL" clId="{3967CC89-DB7F-4531-8E21-AEC26F051B08}" dt="2023-06-22T14:58:19.241" v="3844" actId="14100"/>
        <pc:sldMkLst>
          <pc:docMk/>
          <pc:sldMk cId="3146760107" sldId="367"/>
        </pc:sldMkLst>
      </pc:sldChg>
      <pc:sldChg chg="del">
        <pc:chgData name="LORETA MENGHI" userId="356137fe-817b-44e8-8176-3c292036f86a" providerId="ADAL" clId="{3967CC89-DB7F-4531-8E21-AEC26F051B08}" dt="2023-06-21T11:08:33.214" v="272" actId="2696"/>
        <pc:sldMkLst>
          <pc:docMk/>
          <pc:sldMk cId="3980454011" sldId="368"/>
        </pc:sldMkLst>
      </pc:sldChg>
      <pc:sldChg chg="addSp delSp modSp add mod">
        <pc:chgData name="LORETA MENGHI" userId="356137fe-817b-44e8-8176-3c292036f86a" providerId="ADAL" clId="{3967CC89-DB7F-4531-8E21-AEC26F051B08}" dt="2023-06-21T11:42:21.029" v="360" actId="14100"/>
        <pc:sldMkLst>
          <pc:docMk/>
          <pc:sldMk cId="2541727778" sldId="370"/>
        </pc:sldMkLst>
      </pc:sldChg>
      <pc:sldChg chg="modSp add del mod">
        <pc:chgData name="LORETA MENGHI" userId="356137fe-817b-44e8-8176-3c292036f86a" providerId="ADAL" clId="{3967CC89-DB7F-4531-8E21-AEC26F051B08}" dt="2023-06-21T11:01:59.399" v="244" actId="2696"/>
        <pc:sldMkLst>
          <pc:docMk/>
          <pc:sldMk cId="2647468772" sldId="370"/>
        </pc:sldMkLst>
      </pc:sldChg>
      <pc:sldChg chg="addSp modSp add mod ord">
        <pc:chgData name="LORETA MENGHI" userId="356137fe-817b-44e8-8176-3c292036f86a" providerId="ADAL" clId="{3967CC89-DB7F-4531-8E21-AEC26F051B08}" dt="2023-06-22T14:36:39.550" v="3579" actId="255"/>
        <pc:sldMkLst>
          <pc:docMk/>
          <pc:sldMk cId="472451385" sldId="371"/>
        </pc:sldMkLst>
      </pc:sldChg>
      <pc:sldChg chg="addSp modSp add del mod ord">
        <pc:chgData name="LORETA MENGHI" userId="356137fe-817b-44e8-8176-3c292036f86a" providerId="ADAL" clId="{3967CC89-DB7F-4531-8E21-AEC26F051B08}" dt="2023-06-22T14:12:38.168" v="3095" actId="2696"/>
        <pc:sldMkLst>
          <pc:docMk/>
          <pc:sldMk cId="3475683085" sldId="372"/>
        </pc:sldMkLst>
      </pc:sldChg>
      <pc:sldChg chg="addSp delSp modSp add mod ord">
        <pc:chgData name="LORETA MENGHI" userId="356137fe-817b-44e8-8176-3c292036f86a" providerId="ADAL" clId="{3967CC89-DB7F-4531-8E21-AEC26F051B08}" dt="2023-06-22T14:37:05.237" v="3580" actId="255"/>
        <pc:sldMkLst>
          <pc:docMk/>
          <pc:sldMk cId="3809393736" sldId="373"/>
        </pc:sldMkLst>
      </pc:sldChg>
      <pc:sldChg chg="addSp delSp modSp add mod ord">
        <pc:chgData name="LORETA MENGHI" userId="356137fe-817b-44e8-8176-3c292036f86a" providerId="ADAL" clId="{3967CC89-DB7F-4531-8E21-AEC26F051B08}" dt="2023-06-22T14:37:49.761" v="3611" actId="14100"/>
        <pc:sldMkLst>
          <pc:docMk/>
          <pc:sldMk cId="2747089548" sldId="374"/>
        </pc:sldMkLst>
      </pc:sldChg>
      <pc:sldChg chg="addSp delSp modSp add mod">
        <pc:chgData name="LORETA MENGHI" userId="356137fe-817b-44e8-8176-3c292036f86a" providerId="ADAL" clId="{3967CC89-DB7F-4531-8E21-AEC26F051B08}" dt="2023-06-22T14:38:22.878" v="3612" actId="255"/>
        <pc:sldMkLst>
          <pc:docMk/>
          <pc:sldMk cId="2796119598" sldId="375"/>
        </pc:sldMkLst>
      </pc:sldChg>
      <pc:sldChg chg="addSp delSp modSp add mod">
        <pc:chgData name="LORETA MENGHI" userId="356137fe-817b-44e8-8176-3c292036f86a" providerId="ADAL" clId="{3967CC89-DB7F-4531-8E21-AEC26F051B08}" dt="2023-06-21T14:37:27.541" v="670" actId="14100"/>
        <pc:sldMkLst>
          <pc:docMk/>
          <pc:sldMk cId="2413467791" sldId="376"/>
        </pc:sldMkLst>
      </pc:sldChg>
      <pc:sldChg chg="addSp delSp modSp add mod">
        <pc:chgData name="LORETA MENGHI" userId="356137fe-817b-44e8-8176-3c292036f86a" providerId="ADAL" clId="{3967CC89-DB7F-4531-8E21-AEC26F051B08}" dt="2023-06-22T14:38:56.267" v="3614" actId="14100"/>
        <pc:sldMkLst>
          <pc:docMk/>
          <pc:sldMk cId="1982443079" sldId="377"/>
        </pc:sldMkLst>
      </pc:sldChg>
      <pc:sldChg chg="addSp delSp modSp add mod">
        <pc:chgData name="LORETA MENGHI" userId="356137fe-817b-44e8-8176-3c292036f86a" providerId="ADAL" clId="{3967CC89-DB7F-4531-8E21-AEC26F051B08}" dt="2023-06-22T14:13:42.683" v="3117" actId="255"/>
        <pc:sldMkLst>
          <pc:docMk/>
          <pc:sldMk cId="2775865997" sldId="378"/>
        </pc:sldMkLst>
      </pc:sldChg>
      <pc:sldChg chg="addSp delSp modSp add mod">
        <pc:chgData name="LORETA MENGHI" userId="356137fe-817b-44e8-8176-3c292036f86a" providerId="ADAL" clId="{3967CC89-DB7F-4531-8E21-AEC26F051B08}" dt="2023-06-22T14:14:00.532" v="3118" actId="255"/>
        <pc:sldMkLst>
          <pc:docMk/>
          <pc:sldMk cId="2455939073" sldId="379"/>
        </pc:sldMkLst>
      </pc:sldChg>
      <pc:sldChg chg="addSp delSp modSp add mod">
        <pc:chgData name="LORETA MENGHI" userId="356137fe-817b-44e8-8176-3c292036f86a" providerId="ADAL" clId="{3967CC89-DB7F-4531-8E21-AEC26F051B08}" dt="2023-06-22T14:14:24.347" v="3122" actId="255"/>
        <pc:sldMkLst>
          <pc:docMk/>
          <pc:sldMk cId="445267456" sldId="380"/>
        </pc:sldMkLst>
      </pc:sldChg>
      <pc:sldChg chg="addSp delSp modSp add mod">
        <pc:chgData name="LORETA MENGHI" userId="356137fe-817b-44e8-8176-3c292036f86a" providerId="ADAL" clId="{3967CC89-DB7F-4531-8E21-AEC26F051B08}" dt="2023-06-22T14:40:08.001" v="3617" actId="1076"/>
        <pc:sldMkLst>
          <pc:docMk/>
          <pc:sldMk cId="1367735845" sldId="381"/>
        </pc:sldMkLst>
      </pc:sldChg>
      <pc:sldChg chg="addSp delSp modSp add mod">
        <pc:chgData name="LORETA MENGHI" userId="356137fe-817b-44e8-8176-3c292036f86a" providerId="ADAL" clId="{3967CC89-DB7F-4531-8E21-AEC26F051B08}" dt="2023-06-22T14:15:32.333" v="3160" actId="255"/>
        <pc:sldMkLst>
          <pc:docMk/>
          <pc:sldMk cId="326977404" sldId="382"/>
        </pc:sldMkLst>
      </pc:sldChg>
      <pc:sldChg chg="addSp delSp modSp add mod">
        <pc:chgData name="LORETA MENGHI" userId="356137fe-817b-44e8-8176-3c292036f86a" providerId="ADAL" clId="{3967CC89-DB7F-4531-8E21-AEC26F051B08}" dt="2023-06-22T14:40:34.712" v="3618" actId="255"/>
        <pc:sldMkLst>
          <pc:docMk/>
          <pc:sldMk cId="1635245178" sldId="383"/>
        </pc:sldMkLst>
      </pc:sldChg>
      <pc:sldChg chg="addSp delSp modSp add mod">
        <pc:chgData name="LORETA MENGHI" userId="356137fe-817b-44e8-8176-3c292036f86a" providerId="ADAL" clId="{3967CC89-DB7F-4531-8E21-AEC26F051B08}" dt="2023-06-22T14:42:11.561" v="3629" actId="1076"/>
        <pc:sldMkLst>
          <pc:docMk/>
          <pc:sldMk cId="2002137243" sldId="384"/>
        </pc:sldMkLst>
      </pc:sldChg>
      <pc:sldChg chg="addSp delSp modSp add mod">
        <pc:chgData name="LORETA MENGHI" userId="356137fe-817b-44e8-8176-3c292036f86a" providerId="ADAL" clId="{3967CC89-DB7F-4531-8E21-AEC26F051B08}" dt="2023-06-22T14:41:30.404" v="3624" actId="255"/>
        <pc:sldMkLst>
          <pc:docMk/>
          <pc:sldMk cId="3483192776" sldId="385"/>
        </pc:sldMkLst>
      </pc:sldChg>
      <pc:sldChg chg="addSp delSp modSp add mod">
        <pc:chgData name="LORETA MENGHI" userId="356137fe-817b-44e8-8176-3c292036f86a" providerId="ADAL" clId="{3967CC89-DB7F-4531-8E21-AEC26F051B08}" dt="2023-06-22T14:42:56.129" v="3633" actId="1076"/>
        <pc:sldMkLst>
          <pc:docMk/>
          <pc:sldMk cId="2903787141" sldId="386"/>
        </pc:sldMkLst>
      </pc:sldChg>
      <pc:sldChg chg="addSp delSp modSp add mod">
        <pc:chgData name="LORETA MENGHI" userId="356137fe-817b-44e8-8176-3c292036f86a" providerId="ADAL" clId="{3967CC89-DB7F-4531-8E21-AEC26F051B08}" dt="2023-06-22T14:43:15.969" v="3635" actId="14100"/>
        <pc:sldMkLst>
          <pc:docMk/>
          <pc:sldMk cId="4217097878" sldId="387"/>
        </pc:sldMkLst>
      </pc:sldChg>
      <pc:sldChg chg="addSp delSp modSp add mod">
        <pc:chgData name="LORETA MENGHI" userId="356137fe-817b-44e8-8176-3c292036f86a" providerId="ADAL" clId="{3967CC89-DB7F-4531-8E21-AEC26F051B08}" dt="2023-06-22T14:54:05.415" v="3794" actId="255"/>
        <pc:sldMkLst>
          <pc:docMk/>
          <pc:sldMk cId="3022781177" sldId="388"/>
        </pc:sldMkLst>
      </pc:sldChg>
      <pc:sldChg chg="addSp delSp modSp add mod">
        <pc:chgData name="LORETA MENGHI" userId="356137fe-817b-44e8-8176-3c292036f86a" providerId="ADAL" clId="{3967CC89-DB7F-4531-8E21-AEC26F051B08}" dt="2023-06-22T14:43:43.225" v="3637" actId="14100"/>
        <pc:sldMkLst>
          <pc:docMk/>
          <pc:sldMk cId="1010782981" sldId="389"/>
        </pc:sldMkLst>
      </pc:sldChg>
      <pc:sldChg chg="addSp delSp modSp add mod">
        <pc:chgData name="LORETA MENGHI" userId="356137fe-817b-44e8-8176-3c292036f86a" providerId="ADAL" clId="{3967CC89-DB7F-4531-8E21-AEC26F051B08}" dt="2023-06-22T14:44:44.619" v="3644" actId="14100"/>
        <pc:sldMkLst>
          <pc:docMk/>
          <pc:sldMk cId="1201244718" sldId="390"/>
        </pc:sldMkLst>
      </pc:sldChg>
      <pc:sldChg chg="addSp delSp modSp add mod">
        <pc:chgData name="LORETA MENGHI" userId="356137fe-817b-44e8-8176-3c292036f86a" providerId="ADAL" clId="{3967CC89-DB7F-4531-8E21-AEC26F051B08}" dt="2023-06-22T12:22:09.278" v="1693" actId="14100"/>
        <pc:sldMkLst>
          <pc:docMk/>
          <pc:sldMk cId="618827387" sldId="391"/>
        </pc:sldMkLst>
      </pc:sldChg>
      <pc:sldChg chg="addSp delSp modSp add mod">
        <pc:chgData name="LORETA MENGHI" userId="356137fe-817b-44e8-8176-3c292036f86a" providerId="ADAL" clId="{3967CC89-DB7F-4531-8E21-AEC26F051B08}" dt="2023-06-22T14:03:25.766" v="2798" actId="20577"/>
        <pc:sldMkLst>
          <pc:docMk/>
          <pc:sldMk cId="3470599258" sldId="392"/>
        </pc:sldMkLst>
      </pc:sldChg>
      <pc:sldChg chg="addSp delSp modSp add mod">
        <pc:chgData name="LORETA MENGHI" userId="356137fe-817b-44e8-8176-3c292036f86a" providerId="ADAL" clId="{3967CC89-DB7F-4531-8E21-AEC26F051B08}" dt="2023-06-22T14:19:30.800" v="3297" actId="14100"/>
        <pc:sldMkLst>
          <pc:docMk/>
          <pc:sldMk cId="1108907978" sldId="393"/>
        </pc:sldMkLst>
      </pc:sldChg>
      <pc:sldChg chg="addSp delSp modSp add del mod">
        <pc:chgData name="LORETA MENGHI" userId="356137fe-817b-44e8-8176-3c292036f86a" providerId="ADAL" clId="{3967CC89-DB7F-4531-8E21-AEC26F051B08}" dt="2023-06-22T14:19:46.419" v="3298" actId="2696"/>
        <pc:sldMkLst>
          <pc:docMk/>
          <pc:sldMk cId="3886929246" sldId="394"/>
        </pc:sldMkLst>
      </pc:sldChg>
      <pc:sldChg chg="addSp delSp modSp add del mod">
        <pc:chgData name="LORETA MENGHI" userId="356137fe-817b-44e8-8176-3c292036f86a" providerId="ADAL" clId="{3967CC89-DB7F-4531-8E21-AEC26F051B08}" dt="2023-06-22T14:19:54.877" v="3299" actId="2696"/>
        <pc:sldMkLst>
          <pc:docMk/>
          <pc:sldMk cId="2943896420" sldId="395"/>
        </pc:sldMkLst>
      </pc:sldChg>
      <pc:sldChg chg="addSp delSp modSp add mod">
        <pc:chgData name="LORETA MENGHI" userId="356137fe-817b-44e8-8176-3c292036f86a" providerId="ADAL" clId="{3967CC89-DB7F-4531-8E21-AEC26F051B08}" dt="2023-06-22T14:05:10.829" v="2803" actId="14100"/>
        <pc:sldMkLst>
          <pc:docMk/>
          <pc:sldMk cId="301885119" sldId="396"/>
        </pc:sldMkLst>
      </pc:sldChg>
      <pc:sldChg chg="addSp delSp modSp add mod">
        <pc:chgData name="LORETA MENGHI" userId="356137fe-817b-44e8-8176-3c292036f86a" providerId="ADAL" clId="{3967CC89-DB7F-4531-8E21-AEC26F051B08}" dt="2023-06-22T14:05:51.574" v="2841" actId="20577"/>
        <pc:sldMkLst>
          <pc:docMk/>
          <pc:sldMk cId="515405987" sldId="397"/>
        </pc:sldMkLst>
      </pc:sldChg>
      <pc:sldChg chg="addSp delSp modSp add mod">
        <pc:chgData name="LORETA MENGHI" userId="356137fe-817b-44e8-8176-3c292036f86a" providerId="ADAL" clId="{3967CC89-DB7F-4531-8E21-AEC26F051B08}" dt="2023-06-22T13:39:34.894" v="2043" actId="14100"/>
        <pc:sldMkLst>
          <pc:docMk/>
          <pc:sldMk cId="3369549149" sldId="398"/>
        </pc:sldMkLst>
      </pc:sldChg>
      <pc:sldChg chg="addSp delSp modSp add mod">
        <pc:chgData name="LORETA MENGHI" userId="356137fe-817b-44e8-8176-3c292036f86a" providerId="ADAL" clId="{3967CC89-DB7F-4531-8E21-AEC26F051B08}" dt="2023-06-22T13:41:08.574" v="2068" actId="14100"/>
        <pc:sldMkLst>
          <pc:docMk/>
          <pc:sldMk cId="4092325242" sldId="399"/>
        </pc:sldMkLst>
      </pc:sldChg>
      <pc:sldChg chg="add del">
        <pc:chgData name="LORETA MENGHI" userId="356137fe-817b-44e8-8176-3c292036f86a" providerId="ADAL" clId="{3967CC89-DB7F-4531-8E21-AEC26F051B08}" dt="2023-06-22T13:43:33.686" v="2076" actId="2696"/>
        <pc:sldMkLst>
          <pc:docMk/>
          <pc:sldMk cId="819267093" sldId="400"/>
        </pc:sldMkLst>
      </pc:sldChg>
      <pc:sldChg chg="addSp delSp add mod">
        <pc:chgData name="LORETA MENGHI" userId="356137fe-817b-44e8-8176-3c292036f86a" providerId="ADAL" clId="{3967CC89-DB7F-4531-8E21-AEC26F051B08}" dt="2023-06-22T13:44:57.572" v="2079" actId="22"/>
        <pc:sldMkLst>
          <pc:docMk/>
          <pc:sldMk cId="3680063302" sldId="400"/>
        </pc:sldMkLst>
      </pc:sldChg>
      <pc:sldChg chg="addSp delSp modSp add del mod">
        <pc:chgData name="LORETA MENGHI" userId="356137fe-817b-44e8-8176-3c292036f86a" providerId="ADAL" clId="{3967CC89-DB7F-4531-8E21-AEC26F051B08}" dt="2023-06-22T14:20:35.548" v="3300" actId="2696"/>
        <pc:sldMkLst>
          <pc:docMk/>
          <pc:sldMk cId="4286121400" sldId="401"/>
        </pc:sldMkLst>
      </pc:sldChg>
      <pc:sldChg chg="addSp delSp modSp add mod">
        <pc:chgData name="LORETA MENGHI" userId="356137fe-817b-44e8-8176-3c292036f86a" providerId="ADAL" clId="{3967CC89-DB7F-4531-8E21-AEC26F051B08}" dt="2023-06-22T13:49:51.317" v="2167" actId="14100"/>
        <pc:sldMkLst>
          <pc:docMk/>
          <pc:sldMk cId="1683949576" sldId="402"/>
        </pc:sldMkLst>
      </pc:sldChg>
    </pc:docChg>
  </pc:docChgLst>
  <pc:docChgLst>
    <pc:chgData name="CRISTINA MARCONI" userId="2d6a9b96-72e3-4f32-813b-8b8298816d07" providerId="ADAL" clId="{7BC60D32-32DB-4641-A2D1-86F1ECA20D21}"/>
    <pc:docChg chg="undo custSel addSld delSld modSld sldOrd">
      <pc:chgData name="CRISTINA MARCONI" userId="2d6a9b96-72e3-4f32-813b-8b8298816d07" providerId="ADAL" clId="{7BC60D32-32DB-4641-A2D1-86F1ECA20D21}" dt="2025-10-15T08:41:15.412" v="2961" actId="1076"/>
      <pc:docMkLst>
        <pc:docMk/>
      </pc:docMkLst>
      <pc:sldChg chg="add del ord">
        <pc:chgData name="CRISTINA MARCONI" userId="2d6a9b96-72e3-4f32-813b-8b8298816d07" providerId="ADAL" clId="{7BC60D32-32DB-4641-A2D1-86F1ECA20D21}" dt="2025-10-13T08:29:00.926" v="4"/>
        <pc:sldMkLst>
          <pc:docMk/>
          <pc:sldMk cId="2896120771" sldId="351"/>
        </pc:sldMkLst>
      </pc:sldChg>
      <pc:sldChg chg="ord">
        <pc:chgData name="CRISTINA MARCONI" userId="2d6a9b96-72e3-4f32-813b-8b8298816d07" providerId="ADAL" clId="{7BC60D32-32DB-4641-A2D1-86F1ECA20D21}" dt="2025-10-13T08:29:04.914" v="6"/>
        <pc:sldMkLst>
          <pc:docMk/>
          <pc:sldMk cId="2758327793" sldId="352"/>
        </pc:sldMkLst>
      </pc:sldChg>
      <pc:sldChg chg="addSp delSp modSp mod">
        <pc:chgData name="CRISTINA MARCONI" userId="2d6a9b96-72e3-4f32-813b-8b8298816d07" providerId="ADAL" clId="{7BC60D32-32DB-4641-A2D1-86F1ECA20D21}" dt="2025-10-15T08:21:50.056" v="2788" actId="14100"/>
        <pc:sldMkLst>
          <pc:docMk/>
          <pc:sldMk cId="435431342" sldId="353"/>
        </pc:sldMkLst>
        <pc:spChg chg="mod">
          <ac:chgData name="CRISTINA MARCONI" userId="2d6a9b96-72e3-4f32-813b-8b8298816d07" providerId="ADAL" clId="{7BC60D32-32DB-4641-A2D1-86F1ECA20D21}" dt="2025-10-13T08:50:20.360" v="54" actId="1076"/>
          <ac:spMkLst>
            <pc:docMk/>
            <pc:sldMk cId="435431342" sldId="353"/>
            <ac:spMk id="2" creationId="{7E68FF24-3D3C-6447-E9A5-4C354561BE3C}"/>
          </ac:spMkLst>
        </pc:spChg>
        <pc:spChg chg="mod">
          <ac:chgData name="CRISTINA MARCONI" userId="2d6a9b96-72e3-4f32-813b-8b8298816d07" providerId="ADAL" clId="{7BC60D32-32DB-4641-A2D1-86F1ECA20D21}" dt="2025-10-15T08:21:41.095" v="2787" actId="27636"/>
          <ac:spMkLst>
            <pc:docMk/>
            <pc:sldMk cId="435431342" sldId="353"/>
            <ac:spMk id="3" creationId="{3A212E33-5F98-F016-44DA-F038FF7684DD}"/>
          </ac:spMkLst>
        </pc:spChg>
        <pc:picChg chg="add mod ord">
          <ac:chgData name="CRISTINA MARCONI" userId="2d6a9b96-72e3-4f32-813b-8b8298816d07" providerId="ADAL" clId="{7BC60D32-32DB-4641-A2D1-86F1ECA20D21}" dt="2025-10-15T08:21:50.056" v="2788" actId="14100"/>
          <ac:picMkLst>
            <pc:docMk/>
            <pc:sldMk cId="435431342" sldId="353"/>
            <ac:picMk id="6" creationId="{46C60014-3DF4-7801-B0E3-A9EC094A75C2}"/>
          </ac:picMkLst>
        </pc:picChg>
      </pc:sldChg>
      <pc:sldChg chg="addSp modSp mod">
        <pc:chgData name="CRISTINA MARCONI" userId="2d6a9b96-72e3-4f32-813b-8b8298816d07" providerId="ADAL" clId="{7BC60D32-32DB-4641-A2D1-86F1ECA20D21}" dt="2025-10-13T13:36:09.744" v="700" actId="1076"/>
        <pc:sldMkLst>
          <pc:docMk/>
          <pc:sldMk cId="3314449316" sldId="355"/>
        </pc:sldMkLst>
        <pc:spChg chg="mod">
          <ac:chgData name="CRISTINA MARCONI" userId="2d6a9b96-72e3-4f32-813b-8b8298816d07" providerId="ADAL" clId="{7BC60D32-32DB-4641-A2D1-86F1ECA20D21}" dt="2025-10-13T13:36:00.889" v="697" actId="14100"/>
          <ac:spMkLst>
            <pc:docMk/>
            <pc:sldMk cId="3314449316" sldId="355"/>
            <ac:spMk id="2" creationId="{0C2E5919-2DD3-FDFC-966F-60C2DEDDDEAF}"/>
          </ac:spMkLst>
        </pc:spChg>
        <pc:picChg chg="add mod modCrop">
          <ac:chgData name="CRISTINA MARCONI" userId="2d6a9b96-72e3-4f32-813b-8b8298816d07" providerId="ADAL" clId="{7BC60D32-32DB-4641-A2D1-86F1ECA20D21}" dt="2025-10-13T13:36:09.744" v="700" actId="1076"/>
          <ac:picMkLst>
            <pc:docMk/>
            <pc:sldMk cId="3314449316" sldId="355"/>
            <ac:picMk id="5" creationId="{8006174A-29D1-84AD-257B-B1FA1FA8CFCF}"/>
          </ac:picMkLst>
        </pc:picChg>
      </pc:sldChg>
      <pc:sldChg chg="modSp mod">
        <pc:chgData name="CRISTINA MARCONI" userId="2d6a9b96-72e3-4f32-813b-8b8298816d07" providerId="ADAL" clId="{7BC60D32-32DB-4641-A2D1-86F1ECA20D21}" dt="2025-10-14T12:30:46.114" v="2082" actId="20577"/>
        <pc:sldMkLst>
          <pc:docMk/>
          <pc:sldMk cId="54439256" sldId="357"/>
        </pc:sldMkLst>
        <pc:spChg chg="mod">
          <ac:chgData name="CRISTINA MARCONI" userId="2d6a9b96-72e3-4f32-813b-8b8298816d07" providerId="ADAL" clId="{7BC60D32-32DB-4641-A2D1-86F1ECA20D21}" dt="2025-10-14T12:30:46.114" v="2082" actId="20577"/>
          <ac:spMkLst>
            <pc:docMk/>
            <pc:sldMk cId="54439256" sldId="357"/>
            <ac:spMk id="2" creationId="{9B5C4B68-F96A-4FC9-B8F9-E0F389BA0DD4}"/>
          </ac:spMkLst>
        </pc:spChg>
      </pc:sldChg>
      <pc:sldChg chg="modSp mod">
        <pc:chgData name="CRISTINA MARCONI" userId="2d6a9b96-72e3-4f32-813b-8b8298816d07" providerId="ADAL" clId="{7BC60D32-32DB-4641-A2D1-86F1ECA20D21}" dt="2025-10-15T07:49:33.572" v="2719" actId="3626"/>
        <pc:sldMkLst>
          <pc:docMk/>
          <pc:sldMk cId="2941955758" sldId="359"/>
        </pc:sldMkLst>
        <pc:spChg chg="mod">
          <ac:chgData name="CRISTINA MARCONI" userId="2d6a9b96-72e3-4f32-813b-8b8298816d07" providerId="ADAL" clId="{7BC60D32-32DB-4641-A2D1-86F1ECA20D21}" dt="2025-10-15T07:49:33.572" v="2719" actId="3626"/>
          <ac:spMkLst>
            <pc:docMk/>
            <pc:sldMk cId="2941955758" sldId="359"/>
            <ac:spMk id="2" creationId="{8425BAD5-9017-98E0-A720-B4F18F26F50B}"/>
          </ac:spMkLst>
        </pc:spChg>
        <pc:spChg chg="mod">
          <ac:chgData name="CRISTINA MARCONI" userId="2d6a9b96-72e3-4f32-813b-8b8298816d07" providerId="ADAL" clId="{7BC60D32-32DB-4641-A2D1-86F1ECA20D21}" dt="2025-10-15T07:48:46.028" v="2716" actId="1076"/>
          <ac:spMkLst>
            <pc:docMk/>
            <pc:sldMk cId="2941955758" sldId="359"/>
            <ac:spMk id="3" creationId="{D8342479-E61A-7CF6-E671-F1A813BB7126}"/>
          </ac:spMkLst>
        </pc:spChg>
        <pc:picChg chg="mod">
          <ac:chgData name="CRISTINA MARCONI" userId="2d6a9b96-72e3-4f32-813b-8b8298816d07" providerId="ADAL" clId="{7BC60D32-32DB-4641-A2D1-86F1ECA20D21}" dt="2025-10-15T07:48:52.897" v="2718" actId="1076"/>
          <ac:picMkLst>
            <pc:docMk/>
            <pc:sldMk cId="2941955758" sldId="359"/>
            <ac:picMk id="5" creationId="{F7D881F2-F6DA-24D8-E0FE-5D606120A2B7}"/>
          </ac:picMkLst>
        </pc:picChg>
      </pc:sldChg>
      <pc:sldChg chg="modSp del mod">
        <pc:chgData name="CRISTINA MARCONI" userId="2d6a9b96-72e3-4f32-813b-8b8298816d07" providerId="ADAL" clId="{7BC60D32-32DB-4641-A2D1-86F1ECA20D21}" dt="2025-10-15T07:53:38.106" v="2764" actId="47"/>
        <pc:sldMkLst>
          <pc:docMk/>
          <pc:sldMk cId="1329915194" sldId="366"/>
        </pc:sldMkLst>
        <pc:spChg chg="mod">
          <ac:chgData name="CRISTINA MARCONI" userId="2d6a9b96-72e3-4f32-813b-8b8298816d07" providerId="ADAL" clId="{7BC60D32-32DB-4641-A2D1-86F1ECA20D21}" dt="2025-10-15T07:53:21.904" v="2763" actId="20577"/>
          <ac:spMkLst>
            <pc:docMk/>
            <pc:sldMk cId="1329915194" sldId="366"/>
            <ac:spMk id="4" creationId="{6335E095-7528-B199-1F42-CC2356589455}"/>
          </ac:spMkLst>
        </pc:spChg>
      </pc:sldChg>
      <pc:sldChg chg="delSp modSp mod">
        <pc:chgData name="CRISTINA MARCONI" userId="2d6a9b96-72e3-4f32-813b-8b8298816d07" providerId="ADAL" clId="{7BC60D32-32DB-4641-A2D1-86F1ECA20D21}" dt="2025-10-15T07:56:37.122" v="2785" actId="20577"/>
        <pc:sldMkLst>
          <pc:docMk/>
          <pc:sldMk cId="810356801" sldId="369"/>
        </pc:sldMkLst>
        <pc:spChg chg="del">
          <ac:chgData name="CRISTINA MARCONI" userId="2d6a9b96-72e3-4f32-813b-8b8298816d07" providerId="ADAL" clId="{7BC60D32-32DB-4641-A2D1-86F1ECA20D21}" dt="2025-10-15T07:54:17.023" v="2765" actId="478"/>
          <ac:spMkLst>
            <pc:docMk/>
            <pc:sldMk cId="810356801" sldId="369"/>
            <ac:spMk id="3" creationId="{D8342479-E61A-7CF6-E671-F1A813BB7126}"/>
          </ac:spMkLst>
        </pc:spChg>
        <pc:spChg chg="mod">
          <ac:chgData name="CRISTINA MARCONI" userId="2d6a9b96-72e3-4f32-813b-8b8298816d07" providerId="ADAL" clId="{7BC60D32-32DB-4641-A2D1-86F1ECA20D21}" dt="2025-10-15T07:56:37.122" v="2785" actId="20577"/>
          <ac:spMkLst>
            <pc:docMk/>
            <pc:sldMk cId="810356801" sldId="369"/>
            <ac:spMk id="4" creationId="{5CF74CE5-6AA4-3104-04B3-50C0BE23CEBE}"/>
          </ac:spMkLst>
        </pc:spChg>
      </pc:sldChg>
      <pc:sldChg chg="modSp mod">
        <pc:chgData name="CRISTINA MARCONI" userId="2d6a9b96-72e3-4f32-813b-8b8298816d07" providerId="ADAL" clId="{7BC60D32-32DB-4641-A2D1-86F1ECA20D21}" dt="2025-10-15T08:30:28.627" v="2807" actId="14100"/>
        <pc:sldMkLst>
          <pc:docMk/>
          <pc:sldMk cId="4217097878" sldId="387"/>
        </pc:sldMkLst>
        <pc:spChg chg="mod">
          <ac:chgData name="CRISTINA MARCONI" userId="2d6a9b96-72e3-4f32-813b-8b8298816d07" providerId="ADAL" clId="{7BC60D32-32DB-4641-A2D1-86F1ECA20D21}" dt="2025-10-13T11:48:26.084" v="315" actId="14100"/>
          <ac:spMkLst>
            <pc:docMk/>
            <pc:sldMk cId="4217097878" sldId="387"/>
            <ac:spMk id="2" creationId="{7E68FF24-3D3C-6447-E9A5-4C354561BE3C}"/>
          </ac:spMkLst>
        </pc:spChg>
        <pc:spChg chg="mod">
          <ac:chgData name="CRISTINA MARCONI" userId="2d6a9b96-72e3-4f32-813b-8b8298816d07" providerId="ADAL" clId="{7BC60D32-32DB-4641-A2D1-86F1ECA20D21}" dt="2025-10-15T08:30:20.986" v="2806" actId="1076"/>
          <ac:spMkLst>
            <pc:docMk/>
            <pc:sldMk cId="4217097878" sldId="387"/>
            <ac:spMk id="4" creationId="{7AB510AF-9064-A9A9-A969-0D137D61694A}"/>
          </ac:spMkLst>
        </pc:spChg>
        <pc:picChg chg="mod">
          <ac:chgData name="CRISTINA MARCONI" userId="2d6a9b96-72e3-4f32-813b-8b8298816d07" providerId="ADAL" clId="{7BC60D32-32DB-4641-A2D1-86F1ECA20D21}" dt="2025-10-13T11:48:34.903" v="317" actId="14100"/>
          <ac:picMkLst>
            <pc:docMk/>
            <pc:sldMk cId="4217097878" sldId="387"/>
            <ac:picMk id="6" creationId="{A45BEB72-31E5-9EBE-A982-8959C886EE50}"/>
          </ac:picMkLst>
        </pc:picChg>
        <pc:cxnChg chg="mod">
          <ac:chgData name="CRISTINA MARCONI" userId="2d6a9b96-72e3-4f32-813b-8b8298816d07" providerId="ADAL" clId="{7BC60D32-32DB-4641-A2D1-86F1ECA20D21}" dt="2025-10-15T08:30:28.627" v="2807" actId="14100"/>
          <ac:cxnSpMkLst>
            <pc:docMk/>
            <pc:sldMk cId="4217097878" sldId="387"/>
            <ac:cxnSpMk id="5" creationId="{7B2F08C4-774E-8553-9925-3B27D46439F8}"/>
          </ac:cxnSpMkLst>
        </pc:cxnChg>
      </pc:sldChg>
      <pc:sldChg chg="addSp modSp mod">
        <pc:chgData name="CRISTINA MARCONI" userId="2d6a9b96-72e3-4f32-813b-8b8298816d07" providerId="ADAL" clId="{7BC60D32-32DB-4641-A2D1-86F1ECA20D21}" dt="2025-10-15T08:30:43.494" v="2810" actId="20577"/>
        <pc:sldMkLst>
          <pc:docMk/>
          <pc:sldMk cId="3022781177" sldId="388"/>
        </pc:sldMkLst>
        <pc:spChg chg="mod">
          <ac:chgData name="CRISTINA MARCONI" userId="2d6a9b96-72e3-4f32-813b-8b8298816d07" providerId="ADAL" clId="{7BC60D32-32DB-4641-A2D1-86F1ECA20D21}" dt="2025-10-13T11:49:17.288" v="359" actId="20577"/>
          <ac:spMkLst>
            <pc:docMk/>
            <pc:sldMk cId="3022781177" sldId="388"/>
            <ac:spMk id="2" creationId="{7E68FF24-3D3C-6447-E9A5-4C354561BE3C}"/>
          </ac:spMkLst>
        </pc:spChg>
        <pc:spChg chg="add mod">
          <ac:chgData name="CRISTINA MARCONI" userId="2d6a9b96-72e3-4f32-813b-8b8298816d07" providerId="ADAL" clId="{7BC60D32-32DB-4641-A2D1-86F1ECA20D21}" dt="2025-10-15T08:30:43.494" v="2810" actId="20577"/>
          <ac:spMkLst>
            <pc:docMk/>
            <pc:sldMk cId="3022781177" sldId="388"/>
            <ac:spMk id="4" creationId="{D3CAA9A5-83E6-5835-9A37-67F7686261C8}"/>
          </ac:spMkLst>
        </pc:spChg>
        <pc:picChg chg="mod">
          <ac:chgData name="CRISTINA MARCONI" userId="2d6a9b96-72e3-4f32-813b-8b8298816d07" providerId="ADAL" clId="{7BC60D32-32DB-4641-A2D1-86F1ECA20D21}" dt="2025-10-13T12:02:00.339" v="507" actId="14100"/>
          <ac:picMkLst>
            <pc:docMk/>
            <pc:sldMk cId="3022781177" sldId="388"/>
            <ac:picMk id="5" creationId="{6EA899BB-6646-7DC5-E3E9-F01B7E50A052}"/>
          </ac:picMkLst>
        </pc:picChg>
        <pc:picChg chg="add mod">
          <ac:chgData name="CRISTINA MARCONI" userId="2d6a9b96-72e3-4f32-813b-8b8298816d07" providerId="ADAL" clId="{7BC60D32-32DB-4641-A2D1-86F1ECA20D21}" dt="2025-10-13T12:02:05.480" v="508" actId="1076"/>
          <ac:picMkLst>
            <pc:docMk/>
            <pc:sldMk cId="3022781177" sldId="388"/>
            <ac:picMk id="7" creationId="{67B9E7CE-6A16-F753-C35E-FF4B465FDA4C}"/>
          </ac:picMkLst>
        </pc:picChg>
        <pc:picChg chg="add mod ord">
          <ac:chgData name="CRISTINA MARCONI" userId="2d6a9b96-72e3-4f32-813b-8b8298816d07" providerId="ADAL" clId="{7BC60D32-32DB-4641-A2D1-86F1ECA20D21}" dt="2025-10-13T12:02:24.656" v="511" actId="167"/>
          <ac:picMkLst>
            <pc:docMk/>
            <pc:sldMk cId="3022781177" sldId="388"/>
            <ac:picMk id="9" creationId="{BD9272D3-8817-DC84-E370-4C12C9E65AED}"/>
          </ac:picMkLst>
        </pc:picChg>
      </pc:sldChg>
      <pc:sldChg chg="addSp delSp modSp mod">
        <pc:chgData name="CRISTINA MARCONI" userId="2d6a9b96-72e3-4f32-813b-8b8298816d07" providerId="ADAL" clId="{7BC60D32-32DB-4641-A2D1-86F1ECA20D21}" dt="2025-10-15T08:36:49.526" v="2847" actId="14100"/>
        <pc:sldMkLst>
          <pc:docMk/>
          <pc:sldMk cId="618827387" sldId="391"/>
        </pc:sldMkLst>
        <pc:spChg chg="mod">
          <ac:chgData name="CRISTINA MARCONI" userId="2d6a9b96-72e3-4f32-813b-8b8298816d07" providerId="ADAL" clId="{7BC60D32-32DB-4641-A2D1-86F1ECA20D21}" dt="2025-10-15T08:36:49.526" v="2847" actId="14100"/>
          <ac:spMkLst>
            <pc:docMk/>
            <pc:sldMk cId="618827387" sldId="391"/>
            <ac:spMk id="3" creationId="{D8342479-E61A-7CF6-E671-F1A813BB7126}"/>
          </ac:spMkLst>
        </pc:spChg>
        <pc:spChg chg="mod">
          <ac:chgData name="CRISTINA MARCONI" userId="2d6a9b96-72e3-4f32-813b-8b8298816d07" providerId="ADAL" clId="{7BC60D32-32DB-4641-A2D1-86F1ECA20D21}" dt="2025-10-15T08:35:41.984" v="2815" actId="1076"/>
          <ac:spMkLst>
            <pc:docMk/>
            <pc:sldMk cId="618827387" sldId="391"/>
            <ac:spMk id="20" creationId="{2F1F6DFE-F2E8-77F8-AA50-CBB44CC7C426}"/>
          </ac:spMkLst>
        </pc:spChg>
        <pc:picChg chg="add mod">
          <ac:chgData name="CRISTINA MARCONI" userId="2d6a9b96-72e3-4f32-813b-8b8298816d07" providerId="ADAL" clId="{7BC60D32-32DB-4641-A2D1-86F1ECA20D21}" dt="2025-10-15T08:33:56.686" v="2814" actId="1076"/>
          <ac:picMkLst>
            <pc:docMk/>
            <pc:sldMk cId="618827387" sldId="391"/>
            <ac:picMk id="4" creationId="{A719806C-AB3C-0B1C-604E-CD3F5215E781}"/>
          </ac:picMkLst>
        </pc:picChg>
        <pc:picChg chg="add del">
          <ac:chgData name="CRISTINA MARCONI" userId="2d6a9b96-72e3-4f32-813b-8b8298816d07" providerId="ADAL" clId="{7BC60D32-32DB-4641-A2D1-86F1ECA20D21}" dt="2025-10-15T08:33:04.933" v="2812" actId="478"/>
          <ac:picMkLst>
            <pc:docMk/>
            <pc:sldMk cId="618827387" sldId="391"/>
            <ac:picMk id="5" creationId="{ECCF3BE8-3B2A-2FD9-A841-D842E3F83417}"/>
          </ac:picMkLst>
        </pc:picChg>
        <pc:cxnChg chg="mod">
          <ac:chgData name="CRISTINA MARCONI" userId="2d6a9b96-72e3-4f32-813b-8b8298816d07" providerId="ADAL" clId="{7BC60D32-32DB-4641-A2D1-86F1ECA20D21}" dt="2025-10-15T08:35:48.360" v="2816" actId="14100"/>
          <ac:cxnSpMkLst>
            <pc:docMk/>
            <pc:sldMk cId="618827387" sldId="391"/>
            <ac:cxnSpMk id="21" creationId="{558BBC0D-ED07-A598-C337-F967B303036C}"/>
          </ac:cxnSpMkLst>
        </pc:cxnChg>
      </pc:sldChg>
      <pc:sldChg chg="addSp delSp modSp mod">
        <pc:chgData name="CRISTINA MARCONI" userId="2d6a9b96-72e3-4f32-813b-8b8298816d07" providerId="ADAL" clId="{7BC60D32-32DB-4641-A2D1-86F1ECA20D21}" dt="2025-10-13T10:31:49.975" v="74" actId="21"/>
        <pc:sldMkLst>
          <pc:docMk/>
          <pc:sldMk cId="1346029844" sldId="399"/>
        </pc:sldMkLst>
        <pc:spChg chg="mod">
          <ac:chgData name="CRISTINA MARCONI" userId="2d6a9b96-72e3-4f32-813b-8b8298816d07" providerId="ADAL" clId="{7BC60D32-32DB-4641-A2D1-86F1ECA20D21}" dt="2025-10-13T10:29:37.873" v="60" actId="1076"/>
          <ac:spMkLst>
            <pc:docMk/>
            <pc:sldMk cId="1346029844" sldId="399"/>
            <ac:spMk id="3" creationId="{D8342479-E61A-7CF6-E671-F1A813BB7126}"/>
          </ac:spMkLst>
        </pc:spChg>
        <pc:spChg chg="mod">
          <ac:chgData name="CRISTINA MARCONI" userId="2d6a9b96-72e3-4f32-813b-8b8298816d07" providerId="ADAL" clId="{7BC60D32-32DB-4641-A2D1-86F1ECA20D21}" dt="2025-10-13T10:30:19.058" v="65" actId="688"/>
          <ac:spMkLst>
            <pc:docMk/>
            <pc:sldMk cId="1346029844" sldId="399"/>
            <ac:spMk id="4" creationId="{CEAC15FB-8CCD-16B3-E904-A84A4046F5CE}"/>
          </ac:spMkLst>
        </pc:spChg>
        <pc:spChg chg="mod">
          <ac:chgData name="CRISTINA MARCONI" userId="2d6a9b96-72e3-4f32-813b-8b8298816d07" providerId="ADAL" clId="{7BC60D32-32DB-4641-A2D1-86F1ECA20D21}" dt="2025-10-13T10:30:37.630" v="69" actId="1076"/>
          <ac:spMkLst>
            <pc:docMk/>
            <pc:sldMk cId="1346029844" sldId="399"/>
            <ac:spMk id="5" creationId="{8FC69DA5-DBED-EBBA-1AFA-5D885B9CCC30}"/>
          </ac:spMkLst>
        </pc:spChg>
        <pc:picChg chg="mod modCrop">
          <ac:chgData name="CRISTINA MARCONI" userId="2d6a9b96-72e3-4f32-813b-8b8298816d07" providerId="ADAL" clId="{7BC60D32-32DB-4641-A2D1-86F1ECA20D21}" dt="2025-10-13T10:30:45.337" v="70" actId="1076"/>
          <ac:picMkLst>
            <pc:docMk/>
            <pc:sldMk cId="1346029844" sldId="399"/>
            <ac:picMk id="2" creationId="{10CD5781-C653-6292-9644-2E1DB1C27133}"/>
          </ac:picMkLst>
        </pc:picChg>
      </pc:sldChg>
      <pc:sldChg chg="modSp mod">
        <pc:chgData name="CRISTINA MARCONI" userId="2d6a9b96-72e3-4f32-813b-8b8298816d07" providerId="ADAL" clId="{7BC60D32-32DB-4641-A2D1-86F1ECA20D21}" dt="2025-10-13T09:14:00.167" v="56" actId="20577"/>
        <pc:sldMkLst>
          <pc:docMk/>
          <pc:sldMk cId="2556032689" sldId="427"/>
        </pc:sldMkLst>
        <pc:spChg chg="mod">
          <ac:chgData name="CRISTINA MARCONI" userId="2d6a9b96-72e3-4f32-813b-8b8298816d07" providerId="ADAL" clId="{7BC60D32-32DB-4641-A2D1-86F1ECA20D21}" dt="2025-10-13T09:14:00.167" v="56" actId="20577"/>
          <ac:spMkLst>
            <pc:docMk/>
            <pc:sldMk cId="2556032689" sldId="427"/>
            <ac:spMk id="14" creationId="{6288B0EC-A565-EDDD-B7D4-E14A396D2212}"/>
          </ac:spMkLst>
        </pc:spChg>
      </pc:sldChg>
      <pc:sldChg chg="addSp modSp mod modAnim">
        <pc:chgData name="CRISTINA MARCONI" userId="2d6a9b96-72e3-4f32-813b-8b8298816d07" providerId="ADAL" clId="{7BC60D32-32DB-4641-A2D1-86F1ECA20D21}" dt="2025-10-14T10:18:01.008" v="769" actId="255"/>
        <pc:sldMkLst>
          <pc:docMk/>
          <pc:sldMk cId="1765000786" sldId="429"/>
        </pc:sldMkLst>
        <pc:spChg chg="add mod">
          <ac:chgData name="CRISTINA MARCONI" userId="2d6a9b96-72e3-4f32-813b-8b8298816d07" providerId="ADAL" clId="{7BC60D32-32DB-4641-A2D1-86F1ECA20D21}" dt="2025-10-14T10:17:43.535" v="766" actId="20577"/>
          <ac:spMkLst>
            <pc:docMk/>
            <pc:sldMk cId="1765000786" sldId="429"/>
            <ac:spMk id="13" creationId="{2AF0D562-AA8D-1CEC-2D13-45AACEAE056A}"/>
          </ac:spMkLst>
        </pc:spChg>
        <pc:spChg chg="mod">
          <ac:chgData name="CRISTINA MARCONI" userId="2d6a9b96-72e3-4f32-813b-8b8298816d07" providerId="ADAL" clId="{7BC60D32-32DB-4641-A2D1-86F1ECA20D21}" dt="2025-10-14T10:17:51.077" v="767" actId="1076"/>
          <ac:spMkLst>
            <pc:docMk/>
            <pc:sldMk cId="1765000786" sldId="429"/>
            <ac:spMk id="19" creationId="{EB98E519-5C2F-458A-7230-6815CF8BECD2}"/>
          </ac:spMkLst>
        </pc:spChg>
        <pc:spChg chg="mod">
          <ac:chgData name="CRISTINA MARCONI" userId="2d6a9b96-72e3-4f32-813b-8b8298816d07" providerId="ADAL" clId="{7BC60D32-32DB-4641-A2D1-86F1ECA20D21}" dt="2025-10-13T08:23:36.656" v="0" actId="13926"/>
          <ac:spMkLst>
            <pc:docMk/>
            <pc:sldMk cId="1765000786" sldId="429"/>
            <ac:spMk id="21" creationId="{E9836A43-A540-0AA6-EBBE-7DA9C516295F}"/>
          </ac:spMkLst>
        </pc:spChg>
        <pc:spChg chg="mod">
          <ac:chgData name="CRISTINA MARCONI" userId="2d6a9b96-72e3-4f32-813b-8b8298816d07" providerId="ADAL" clId="{7BC60D32-32DB-4641-A2D1-86F1ECA20D21}" dt="2025-10-14T10:18:01.008" v="769" actId="255"/>
          <ac:spMkLst>
            <pc:docMk/>
            <pc:sldMk cId="1765000786" sldId="429"/>
            <ac:spMk id="30" creationId="{40D67900-5A62-3240-59CA-2AF1036D20F0}"/>
          </ac:spMkLst>
        </pc:spChg>
        <pc:cxnChg chg="add mod">
          <ac:chgData name="CRISTINA MARCONI" userId="2d6a9b96-72e3-4f32-813b-8b8298816d07" providerId="ADAL" clId="{7BC60D32-32DB-4641-A2D1-86F1ECA20D21}" dt="2025-10-14T10:17:35.083" v="744" actId="14100"/>
          <ac:cxnSpMkLst>
            <pc:docMk/>
            <pc:sldMk cId="1765000786" sldId="429"/>
            <ac:cxnSpMk id="5" creationId="{BD0D71EF-3EA9-3A29-93DE-45519FA5BD8C}"/>
          </ac:cxnSpMkLst>
        </pc:cxnChg>
        <pc:cxnChg chg="mod">
          <ac:chgData name="CRISTINA MARCONI" userId="2d6a9b96-72e3-4f32-813b-8b8298816d07" providerId="ADAL" clId="{7BC60D32-32DB-4641-A2D1-86F1ECA20D21}" dt="2025-10-14T10:16:42.564" v="702" actId="14100"/>
          <ac:cxnSpMkLst>
            <pc:docMk/>
            <pc:sldMk cId="1765000786" sldId="429"/>
            <ac:cxnSpMk id="25" creationId="{8EE17D9D-6BA0-3625-D60A-3952E9A424D2}"/>
          </ac:cxnSpMkLst>
        </pc:cxnChg>
      </pc:sldChg>
      <pc:sldChg chg="addSp delSp modSp mod">
        <pc:chgData name="CRISTINA MARCONI" userId="2d6a9b96-72e3-4f32-813b-8b8298816d07" providerId="ADAL" clId="{7BC60D32-32DB-4641-A2D1-86F1ECA20D21}" dt="2025-10-14T12:03:23.823" v="1419" actId="13926"/>
        <pc:sldMkLst>
          <pc:docMk/>
          <pc:sldMk cId="2103056791" sldId="433"/>
        </pc:sldMkLst>
        <pc:spChg chg="mod">
          <ac:chgData name="CRISTINA MARCONI" userId="2d6a9b96-72e3-4f32-813b-8b8298816d07" providerId="ADAL" clId="{7BC60D32-32DB-4641-A2D1-86F1ECA20D21}" dt="2025-10-14T11:30:53.963" v="1027" actId="20577"/>
          <ac:spMkLst>
            <pc:docMk/>
            <pc:sldMk cId="2103056791" sldId="433"/>
            <ac:spMk id="3" creationId="{D8342479-E61A-7CF6-E671-F1A813BB7126}"/>
          </ac:spMkLst>
        </pc:spChg>
        <pc:spChg chg="mod">
          <ac:chgData name="CRISTINA MARCONI" userId="2d6a9b96-72e3-4f32-813b-8b8298816d07" providerId="ADAL" clId="{7BC60D32-32DB-4641-A2D1-86F1ECA20D21}" dt="2025-10-14T11:35:30.058" v="1138" actId="14100"/>
          <ac:spMkLst>
            <pc:docMk/>
            <pc:sldMk cId="2103056791" sldId="433"/>
            <ac:spMk id="9" creationId="{5548DBAB-9AC9-896A-1615-BE973836C512}"/>
          </ac:spMkLst>
        </pc:spChg>
        <pc:spChg chg="mod">
          <ac:chgData name="CRISTINA MARCONI" userId="2d6a9b96-72e3-4f32-813b-8b8298816d07" providerId="ADAL" clId="{7BC60D32-32DB-4641-A2D1-86F1ECA20D21}" dt="2025-10-14T12:03:23.823" v="1419" actId="13926"/>
          <ac:spMkLst>
            <pc:docMk/>
            <pc:sldMk cId="2103056791" sldId="433"/>
            <ac:spMk id="14" creationId="{9198F55F-453B-7422-61FD-DDAB4E21E62E}"/>
          </ac:spMkLst>
        </pc:spChg>
        <pc:picChg chg="add ord">
          <ac:chgData name="CRISTINA MARCONI" userId="2d6a9b96-72e3-4f32-813b-8b8298816d07" providerId="ADAL" clId="{7BC60D32-32DB-4641-A2D1-86F1ECA20D21}" dt="2025-10-14T11:35:09.394" v="1133" actId="167"/>
          <ac:picMkLst>
            <pc:docMk/>
            <pc:sldMk cId="2103056791" sldId="433"/>
            <ac:picMk id="4" creationId="{753EF7FF-7EF7-C2AE-2CE8-0571671A03F3}"/>
          </ac:picMkLst>
        </pc:picChg>
        <pc:picChg chg="del">
          <ac:chgData name="CRISTINA MARCONI" userId="2d6a9b96-72e3-4f32-813b-8b8298816d07" providerId="ADAL" clId="{7BC60D32-32DB-4641-A2D1-86F1ECA20D21}" dt="2025-10-14T11:33:55.399" v="1076" actId="478"/>
          <ac:picMkLst>
            <pc:docMk/>
            <pc:sldMk cId="2103056791" sldId="433"/>
            <ac:picMk id="8" creationId="{9C41679B-6477-8FC3-C144-009449764AEA}"/>
          </ac:picMkLst>
        </pc:picChg>
        <pc:cxnChg chg="mod">
          <ac:chgData name="CRISTINA MARCONI" userId="2d6a9b96-72e3-4f32-813b-8b8298816d07" providerId="ADAL" clId="{7BC60D32-32DB-4641-A2D1-86F1ECA20D21}" dt="2025-10-14T11:35:22.501" v="1136" actId="14100"/>
          <ac:cxnSpMkLst>
            <pc:docMk/>
            <pc:sldMk cId="2103056791" sldId="433"/>
            <ac:cxnSpMk id="15" creationId="{CC198DF2-1DF2-CFB9-C4F0-D65B5187676C}"/>
          </ac:cxnSpMkLst>
        </pc:cxnChg>
      </pc:sldChg>
      <pc:sldChg chg="ord">
        <pc:chgData name="CRISTINA MARCONI" userId="2d6a9b96-72e3-4f32-813b-8b8298816d07" providerId="ADAL" clId="{7BC60D32-32DB-4641-A2D1-86F1ECA20D21}" dt="2025-10-14T11:29:28.054" v="1014"/>
        <pc:sldMkLst>
          <pc:docMk/>
          <pc:sldMk cId="274285355" sldId="435"/>
        </pc:sldMkLst>
      </pc:sldChg>
      <pc:sldChg chg="modSp mod">
        <pc:chgData name="CRISTINA MARCONI" userId="2d6a9b96-72e3-4f32-813b-8b8298816d07" providerId="ADAL" clId="{7BC60D32-32DB-4641-A2D1-86F1ECA20D21}" dt="2025-10-14T11:31:08.294" v="1032" actId="20577"/>
        <pc:sldMkLst>
          <pc:docMk/>
          <pc:sldMk cId="3175402394" sldId="437"/>
        </pc:sldMkLst>
        <pc:spChg chg="mod">
          <ac:chgData name="CRISTINA MARCONI" userId="2d6a9b96-72e3-4f32-813b-8b8298816d07" providerId="ADAL" clId="{7BC60D32-32DB-4641-A2D1-86F1ECA20D21}" dt="2025-10-14T11:31:08.294" v="1032" actId="20577"/>
          <ac:spMkLst>
            <pc:docMk/>
            <pc:sldMk cId="3175402394" sldId="437"/>
            <ac:spMk id="3" creationId="{D8342479-E61A-7CF6-E671-F1A813BB7126}"/>
          </ac:spMkLst>
        </pc:spChg>
      </pc:sldChg>
      <pc:sldChg chg="addSp modSp mod modAnim">
        <pc:chgData name="CRISTINA MARCONI" userId="2d6a9b96-72e3-4f32-813b-8b8298816d07" providerId="ADAL" clId="{7BC60D32-32DB-4641-A2D1-86F1ECA20D21}" dt="2025-10-14T10:31:20.987" v="983" actId="207"/>
        <pc:sldMkLst>
          <pc:docMk/>
          <pc:sldMk cId="3119888116" sldId="447"/>
        </pc:sldMkLst>
        <pc:spChg chg="add mod">
          <ac:chgData name="CRISTINA MARCONI" userId="2d6a9b96-72e3-4f32-813b-8b8298816d07" providerId="ADAL" clId="{7BC60D32-32DB-4641-A2D1-86F1ECA20D21}" dt="2025-10-14T10:31:20.987" v="983" actId="207"/>
          <ac:spMkLst>
            <pc:docMk/>
            <pc:sldMk cId="3119888116" sldId="447"/>
            <ac:spMk id="2" creationId="{E93DB589-1EE0-D8C3-4570-2EAD484E9FB1}"/>
          </ac:spMkLst>
        </pc:spChg>
        <pc:spChg chg="mod">
          <ac:chgData name="CRISTINA MARCONI" userId="2d6a9b96-72e3-4f32-813b-8b8298816d07" providerId="ADAL" clId="{7BC60D32-32DB-4641-A2D1-86F1ECA20D21}" dt="2025-10-14T10:30:29.015" v="874" actId="20577"/>
          <ac:spMkLst>
            <pc:docMk/>
            <pc:sldMk cId="3119888116" sldId="447"/>
            <ac:spMk id="3" creationId="{CECB95FF-B79D-B6B5-EF9E-FD95611AF50E}"/>
          </ac:spMkLst>
        </pc:spChg>
      </pc:sldChg>
      <pc:sldChg chg="delSp mod delAnim">
        <pc:chgData name="CRISTINA MARCONI" userId="2d6a9b96-72e3-4f32-813b-8b8298816d07" providerId="ADAL" clId="{7BC60D32-32DB-4641-A2D1-86F1ECA20D21}" dt="2025-10-14T10:28:19.636" v="856" actId="478"/>
        <pc:sldMkLst>
          <pc:docMk/>
          <pc:sldMk cId="160126989" sldId="448"/>
        </pc:sldMkLst>
        <pc:spChg chg="del">
          <ac:chgData name="CRISTINA MARCONI" userId="2d6a9b96-72e3-4f32-813b-8b8298816d07" providerId="ADAL" clId="{7BC60D32-32DB-4641-A2D1-86F1ECA20D21}" dt="2025-10-14T10:28:19.636" v="856" actId="478"/>
          <ac:spMkLst>
            <pc:docMk/>
            <pc:sldMk cId="160126989" sldId="448"/>
            <ac:spMk id="12" creationId="{F8003810-0545-1FCD-3BFC-1AF80859625A}"/>
          </ac:spMkLst>
        </pc:spChg>
      </pc:sldChg>
      <pc:sldChg chg="modSp mod ord">
        <pc:chgData name="CRISTINA MARCONI" userId="2d6a9b96-72e3-4f32-813b-8b8298816d07" providerId="ADAL" clId="{7BC60D32-32DB-4641-A2D1-86F1ECA20D21}" dt="2025-10-14T11:55:00.054" v="1336" actId="113"/>
        <pc:sldMkLst>
          <pc:docMk/>
          <pc:sldMk cId="4045353363" sldId="451"/>
        </pc:sldMkLst>
        <pc:spChg chg="mod">
          <ac:chgData name="CRISTINA MARCONI" userId="2d6a9b96-72e3-4f32-813b-8b8298816d07" providerId="ADAL" clId="{7BC60D32-32DB-4641-A2D1-86F1ECA20D21}" dt="2025-10-14T11:54:31.682" v="1331" actId="20577"/>
          <ac:spMkLst>
            <pc:docMk/>
            <pc:sldMk cId="4045353363" sldId="451"/>
            <ac:spMk id="3" creationId="{CC66B070-F846-B7BF-7379-D8E029A24B29}"/>
          </ac:spMkLst>
        </pc:spChg>
        <pc:spChg chg="mod">
          <ac:chgData name="CRISTINA MARCONI" userId="2d6a9b96-72e3-4f32-813b-8b8298816d07" providerId="ADAL" clId="{7BC60D32-32DB-4641-A2D1-86F1ECA20D21}" dt="2025-10-14T11:55:00.054" v="1336" actId="113"/>
          <ac:spMkLst>
            <pc:docMk/>
            <pc:sldMk cId="4045353363" sldId="451"/>
            <ac:spMk id="16387" creationId="{41DA6793-39BE-C8F4-0031-048CA78DE1F1}"/>
          </ac:spMkLst>
        </pc:spChg>
      </pc:sldChg>
      <pc:sldChg chg="addSp delSp modSp new mod">
        <pc:chgData name="CRISTINA MARCONI" userId="2d6a9b96-72e3-4f32-813b-8b8298816d07" providerId="ADAL" clId="{7BC60D32-32DB-4641-A2D1-86F1ECA20D21}" dt="2025-10-13T10:33:46.118" v="134" actId="1076"/>
        <pc:sldMkLst>
          <pc:docMk/>
          <pc:sldMk cId="1986044875" sldId="454"/>
        </pc:sldMkLst>
        <pc:spChg chg="mod">
          <ac:chgData name="CRISTINA MARCONI" userId="2d6a9b96-72e3-4f32-813b-8b8298816d07" providerId="ADAL" clId="{7BC60D32-32DB-4641-A2D1-86F1ECA20D21}" dt="2025-10-13T10:33:46.118" v="134" actId="1076"/>
          <ac:spMkLst>
            <pc:docMk/>
            <pc:sldMk cId="1986044875" sldId="454"/>
            <ac:spMk id="2" creationId="{FD8DC364-C604-2C6C-BAAE-58B6AA84C79E}"/>
          </ac:spMkLst>
        </pc:spChg>
        <pc:picChg chg="add mod">
          <ac:chgData name="CRISTINA MARCONI" userId="2d6a9b96-72e3-4f32-813b-8b8298816d07" providerId="ADAL" clId="{7BC60D32-32DB-4641-A2D1-86F1ECA20D21}" dt="2025-10-13T10:32:13.240" v="80" actId="1076"/>
          <ac:picMkLst>
            <pc:docMk/>
            <pc:sldMk cId="1986044875" sldId="454"/>
            <ac:picMk id="8" creationId="{E9C5EFA3-C510-E5E0-EF18-3A843469C5E4}"/>
          </ac:picMkLst>
        </pc:picChg>
      </pc:sldChg>
      <pc:sldChg chg="addSp delSp modSp new mod">
        <pc:chgData name="CRISTINA MARCONI" userId="2d6a9b96-72e3-4f32-813b-8b8298816d07" providerId="ADAL" clId="{7BC60D32-32DB-4641-A2D1-86F1ECA20D21}" dt="2025-10-13T11:20:25.251" v="225" actId="1076"/>
        <pc:sldMkLst>
          <pc:docMk/>
          <pc:sldMk cId="3484889488" sldId="455"/>
        </pc:sldMkLst>
        <pc:spChg chg="mod">
          <ac:chgData name="CRISTINA MARCONI" userId="2d6a9b96-72e3-4f32-813b-8b8298816d07" providerId="ADAL" clId="{7BC60D32-32DB-4641-A2D1-86F1ECA20D21}" dt="2025-10-13T11:18:39.581" v="219" actId="20577"/>
          <ac:spMkLst>
            <pc:docMk/>
            <pc:sldMk cId="3484889488" sldId="455"/>
            <ac:spMk id="2" creationId="{4533A2C5-F698-D567-77E7-532A418B2575}"/>
          </ac:spMkLst>
        </pc:spChg>
        <pc:picChg chg="add mod">
          <ac:chgData name="CRISTINA MARCONI" userId="2d6a9b96-72e3-4f32-813b-8b8298816d07" providerId="ADAL" clId="{7BC60D32-32DB-4641-A2D1-86F1ECA20D21}" dt="2025-10-13T11:19:40.255" v="222" actId="1076"/>
          <ac:picMkLst>
            <pc:docMk/>
            <pc:sldMk cId="3484889488" sldId="455"/>
            <ac:picMk id="5" creationId="{913A6AC0-10A4-143B-F181-60BAEACBEB2C}"/>
          </ac:picMkLst>
        </pc:picChg>
        <pc:picChg chg="add mod">
          <ac:chgData name="CRISTINA MARCONI" userId="2d6a9b96-72e3-4f32-813b-8b8298816d07" providerId="ADAL" clId="{7BC60D32-32DB-4641-A2D1-86F1ECA20D21}" dt="2025-10-13T11:20:25.251" v="225" actId="1076"/>
          <ac:picMkLst>
            <pc:docMk/>
            <pc:sldMk cId="3484889488" sldId="455"/>
            <ac:picMk id="7" creationId="{F890117B-0F80-906D-EEF9-63A2220CD2B1}"/>
          </ac:picMkLst>
        </pc:picChg>
      </pc:sldChg>
      <pc:sldChg chg="addSp modSp new mod modAnim">
        <pc:chgData name="CRISTINA MARCONI" userId="2d6a9b96-72e3-4f32-813b-8b8298816d07" providerId="ADAL" clId="{7BC60D32-32DB-4641-A2D1-86F1ECA20D21}" dt="2025-10-13T11:28:51.451" v="243"/>
        <pc:sldMkLst>
          <pc:docMk/>
          <pc:sldMk cId="1884386611" sldId="456"/>
        </pc:sldMkLst>
        <pc:spChg chg="mod">
          <ac:chgData name="CRISTINA MARCONI" userId="2d6a9b96-72e3-4f32-813b-8b8298816d07" providerId="ADAL" clId="{7BC60D32-32DB-4641-A2D1-86F1ECA20D21}" dt="2025-10-13T11:25:19.794" v="230" actId="27636"/>
          <ac:spMkLst>
            <pc:docMk/>
            <pc:sldMk cId="1884386611" sldId="456"/>
            <ac:spMk id="2" creationId="{D3BBEE04-552D-609F-22D5-D0A95A477DC4}"/>
          </ac:spMkLst>
        </pc:spChg>
        <pc:spChg chg="mod">
          <ac:chgData name="CRISTINA MARCONI" userId="2d6a9b96-72e3-4f32-813b-8b8298816d07" providerId="ADAL" clId="{7BC60D32-32DB-4641-A2D1-86F1ECA20D21}" dt="2025-10-13T11:25:19.794" v="229" actId="27636"/>
          <ac:spMkLst>
            <pc:docMk/>
            <pc:sldMk cId="1884386611" sldId="456"/>
            <ac:spMk id="3" creationId="{465203A5-A45B-1D32-72CC-D05DB7945E41}"/>
          </ac:spMkLst>
        </pc:spChg>
        <pc:spChg chg="add mod">
          <ac:chgData name="CRISTINA MARCONI" userId="2d6a9b96-72e3-4f32-813b-8b8298816d07" providerId="ADAL" clId="{7BC60D32-32DB-4641-A2D1-86F1ECA20D21}" dt="2025-10-13T11:25:37.480" v="236" actId="14100"/>
          <ac:spMkLst>
            <pc:docMk/>
            <pc:sldMk cId="1884386611" sldId="456"/>
            <ac:spMk id="6" creationId="{809C877C-FAB5-0725-6B57-1EACB07969C4}"/>
          </ac:spMkLst>
        </pc:spChg>
        <pc:spChg chg="add mod">
          <ac:chgData name="CRISTINA MARCONI" userId="2d6a9b96-72e3-4f32-813b-8b8298816d07" providerId="ADAL" clId="{7BC60D32-32DB-4641-A2D1-86F1ECA20D21}" dt="2025-10-13T11:26:23.053" v="241" actId="1076"/>
          <ac:spMkLst>
            <pc:docMk/>
            <pc:sldMk cId="1884386611" sldId="456"/>
            <ac:spMk id="7" creationId="{595B74F5-8689-BA61-248B-6D2F1E4EDFD1}"/>
          </ac:spMkLst>
        </pc:spChg>
        <pc:picChg chg="add mod">
          <ac:chgData name="CRISTINA MARCONI" userId="2d6a9b96-72e3-4f32-813b-8b8298816d07" providerId="ADAL" clId="{7BC60D32-32DB-4641-A2D1-86F1ECA20D21}" dt="2025-10-13T11:25:29.845" v="233" actId="1076"/>
          <ac:picMkLst>
            <pc:docMk/>
            <pc:sldMk cId="1884386611" sldId="456"/>
            <ac:picMk id="5" creationId="{ADA3F967-FBC6-F71D-40FB-8C885CA6AABC}"/>
          </ac:picMkLst>
        </pc:picChg>
      </pc:sldChg>
      <pc:sldChg chg="addSp delSp modSp add mod modAnim">
        <pc:chgData name="CRISTINA MARCONI" userId="2d6a9b96-72e3-4f32-813b-8b8298816d07" providerId="ADAL" clId="{7BC60D32-32DB-4641-A2D1-86F1ECA20D21}" dt="2025-10-15T08:27:52.612" v="2805"/>
        <pc:sldMkLst>
          <pc:docMk/>
          <pc:sldMk cId="1849577172" sldId="457"/>
        </pc:sldMkLst>
        <pc:spChg chg="mod">
          <ac:chgData name="CRISTINA MARCONI" userId="2d6a9b96-72e3-4f32-813b-8b8298816d07" providerId="ADAL" clId="{7BC60D32-32DB-4641-A2D1-86F1ECA20D21}" dt="2025-10-13T11:40:36.764" v="286" actId="255"/>
          <ac:spMkLst>
            <pc:docMk/>
            <pc:sldMk cId="1849577172" sldId="457"/>
            <ac:spMk id="2" creationId="{150D8D83-6A36-93C9-FA14-4A0B19A32739}"/>
          </ac:spMkLst>
        </pc:spChg>
        <pc:spChg chg="add mod">
          <ac:chgData name="CRISTINA MARCONI" userId="2d6a9b96-72e3-4f32-813b-8b8298816d07" providerId="ADAL" clId="{7BC60D32-32DB-4641-A2D1-86F1ECA20D21}" dt="2025-10-15T08:26:16.450" v="2790" actId="1076"/>
          <ac:spMkLst>
            <pc:docMk/>
            <pc:sldMk cId="1849577172" sldId="457"/>
            <ac:spMk id="3" creationId="{692239B6-ED1D-5A9C-951E-3A2852D661AA}"/>
          </ac:spMkLst>
        </pc:spChg>
        <pc:spChg chg="add mod">
          <ac:chgData name="CRISTINA MARCONI" userId="2d6a9b96-72e3-4f32-813b-8b8298816d07" providerId="ADAL" clId="{7BC60D32-32DB-4641-A2D1-86F1ECA20D21}" dt="2025-10-13T11:46:41.743" v="312" actId="692"/>
          <ac:spMkLst>
            <pc:docMk/>
            <pc:sldMk cId="1849577172" sldId="457"/>
            <ac:spMk id="9" creationId="{FBEEDCBF-BF5F-9E62-5345-431CBAE240B8}"/>
          </ac:spMkLst>
        </pc:spChg>
        <pc:picChg chg="add mod">
          <ac:chgData name="CRISTINA MARCONI" userId="2d6a9b96-72e3-4f32-813b-8b8298816d07" providerId="ADAL" clId="{7BC60D32-32DB-4641-A2D1-86F1ECA20D21}" dt="2025-10-15T08:26:26.467" v="2791" actId="1076"/>
          <ac:picMkLst>
            <pc:docMk/>
            <pc:sldMk cId="1849577172" sldId="457"/>
            <ac:picMk id="4" creationId="{8226D906-6554-B1F4-3C91-42E24A261344}"/>
          </ac:picMkLst>
        </pc:picChg>
        <pc:picChg chg="add mod">
          <ac:chgData name="CRISTINA MARCONI" userId="2d6a9b96-72e3-4f32-813b-8b8298816d07" providerId="ADAL" clId="{7BC60D32-32DB-4641-A2D1-86F1ECA20D21}" dt="2025-10-15T08:26:55.374" v="2793" actId="1076"/>
          <ac:picMkLst>
            <pc:docMk/>
            <pc:sldMk cId="1849577172" sldId="457"/>
            <ac:picMk id="8" creationId="{21478EF9-4800-4FB3-3210-DA3F307DC145}"/>
          </ac:picMkLst>
        </pc:picChg>
        <pc:cxnChg chg="add mod">
          <ac:chgData name="CRISTINA MARCONI" userId="2d6a9b96-72e3-4f32-813b-8b8298816d07" providerId="ADAL" clId="{7BC60D32-32DB-4641-A2D1-86F1ECA20D21}" dt="2025-10-15T08:27:24.475" v="2803" actId="692"/>
          <ac:cxnSpMkLst>
            <pc:docMk/>
            <pc:sldMk cId="1849577172" sldId="457"/>
            <ac:cxnSpMk id="6" creationId="{EA936826-12DA-60C9-805A-D033E780DB7F}"/>
          </ac:cxnSpMkLst>
        </pc:cxnChg>
      </pc:sldChg>
      <pc:sldChg chg="addSp delSp modSp add mod">
        <pc:chgData name="CRISTINA MARCONI" userId="2d6a9b96-72e3-4f32-813b-8b8298816d07" providerId="ADAL" clId="{7BC60D32-32DB-4641-A2D1-86F1ECA20D21}" dt="2025-10-13T12:49:25.250" v="599" actId="14100"/>
        <pc:sldMkLst>
          <pc:docMk/>
          <pc:sldMk cId="2928868191" sldId="458"/>
        </pc:sldMkLst>
        <pc:spChg chg="add mod">
          <ac:chgData name="CRISTINA MARCONI" userId="2d6a9b96-72e3-4f32-813b-8b8298816d07" providerId="ADAL" clId="{7BC60D32-32DB-4641-A2D1-86F1ECA20D21}" dt="2025-10-13T12:49:25.250" v="599" actId="14100"/>
          <ac:spMkLst>
            <pc:docMk/>
            <pc:sldMk cId="2928868191" sldId="458"/>
            <ac:spMk id="6" creationId="{3544138F-A210-166A-B50D-C50802D37893}"/>
          </ac:spMkLst>
        </pc:spChg>
        <pc:picChg chg="add mod">
          <ac:chgData name="CRISTINA MARCONI" userId="2d6a9b96-72e3-4f32-813b-8b8298816d07" providerId="ADAL" clId="{7BC60D32-32DB-4641-A2D1-86F1ECA20D21}" dt="2025-10-13T12:48:22.659" v="523" actId="1076"/>
          <ac:picMkLst>
            <pc:docMk/>
            <pc:sldMk cId="2928868191" sldId="458"/>
            <ac:picMk id="1026" creationId="{F06548F5-CBFD-CBE2-531B-E065AC58CFD6}"/>
          </ac:picMkLst>
        </pc:picChg>
      </pc:sldChg>
      <pc:sldChg chg="addSp delSp modSp add mod delAnim modAnim">
        <pc:chgData name="CRISTINA MARCONI" userId="2d6a9b96-72e3-4f32-813b-8b8298816d07" providerId="ADAL" clId="{7BC60D32-32DB-4641-A2D1-86F1ECA20D21}" dt="2025-10-14T11:41:47.966" v="1224"/>
        <pc:sldMkLst>
          <pc:docMk/>
          <pc:sldMk cId="4131150155" sldId="459"/>
        </pc:sldMkLst>
        <pc:spChg chg="mod">
          <ac:chgData name="CRISTINA MARCONI" userId="2d6a9b96-72e3-4f32-813b-8b8298816d07" providerId="ADAL" clId="{7BC60D32-32DB-4641-A2D1-86F1ECA20D21}" dt="2025-10-14T10:32:24.638" v="997" actId="20577"/>
          <ac:spMkLst>
            <pc:docMk/>
            <pc:sldMk cId="4131150155" sldId="459"/>
            <ac:spMk id="3" creationId="{3F3B3584-E242-4934-F4ED-A89A76566A62}"/>
          </ac:spMkLst>
        </pc:spChg>
        <pc:spChg chg="add del mod">
          <ac:chgData name="CRISTINA MARCONI" userId="2d6a9b96-72e3-4f32-813b-8b8298816d07" providerId="ADAL" clId="{7BC60D32-32DB-4641-A2D1-86F1ECA20D21}" dt="2025-10-14T11:38:25.994" v="1153" actId="478"/>
          <ac:spMkLst>
            <pc:docMk/>
            <pc:sldMk cId="4131150155" sldId="459"/>
            <ac:spMk id="5" creationId="{30885EFF-2DF4-FA7A-7FD3-1B464B39C250}"/>
          </ac:spMkLst>
        </pc:spChg>
        <pc:spChg chg="add mod">
          <ac:chgData name="CRISTINA MARCONI" userId="2d6a9b96-72e3-4f32-813b-8b8298816d07" providerId="ADAL" clId="{7BC60D32-32DB-4641-A2D1-86F1ECA20D21}" dt="2025-10-14T11:40:53.757" v="1217" actId="1076"/>
          <ac:spMkLst>
            <pc:docMk/>
            <pc:sldMk cId="4131150155" sldId="459"/>
            <ac:spMk id="6" creationId="{29326228-22D7-959D-D202-0FDD2DD6BAE4}"/>
          </ac:spMkLst>
        </pc:spChg>
        <pc:spChg chg="add mod">
          <ac:chgData name="CRISTINA MARCONI" userId="2d6a9b96-72e3-4f32-813b-8b8298816d07" providerId="ADAL" clId="{7BC60D32-32DB-4641-A2D1-86F1ECA20D21}" dt="2025-10-14T11:41:21.293" v="1223" actId="1076"/>
          <ac:spMkLst>
            <pc:docMk/>
            <pc:sldMk cId="4131150155" sldId="459"/>
            <ac:spMk id="7" creationId="{01C3A15E-2068-05AF-994F-216EFA45B2D3}"/>
          </ac:spMkLst>
        </pc:spChg>
        <pc:spChg chg="del">
          <ac:chgData name="CRISTINA MARCONI" userId="2d6a9b96-72e3-4f32-813b-8b8298816d07" providerId="ADAL" clId="{7BC60D32-32DB-4641-A2D1-86F1ECA20D21}" dt="2025-10-14T10:32:35.618" v="1002" actId="478"/>
          <ac:spMkLst>
            <pc:docMk/>
            <pc:sldMk cId="4131150155" sldId="459"/>
            <ac:spMk id="9" creationId="{6E0D736F-FAD8-6287-87C4-9E1F19F0ADD4}"/>
          </ac:spMkLst>
        </pc:spChg>
        <pc:spChg chg="del mod">
          <ac:chgData name="CRISTINA MARCONI" userId="2d6a9b96-72e3-4f32-813b-8b8298816d07" providerId="ADAL" clId="{7BC60D32-32DB-4641-A2D1-86F1ECA20D21}" dt="2025-10-14T10:32:34.405" v="1001" actId="478"/>
          <ac:spMkLst>
            <pc:docMk/>
            <pc:sldMk cId="4131150155" sldId="459"/>
            <ac:spMk id="14" creationId="{18CF9A79-05F1-FDB0-2F42-37DED42DFD30}"/>
          </ac:spMkLst>
        </pc:spChg>
        <pc:picChg chg="add mod">
          <ac:chgData name="CRISTINA MARCONI" userId="2d6a9b96-72e3-4f32-813b-8b8298816d07" providerId="ADAL" clId="{7BC60D32-32DB-4641-A2D1-86F1ECA20D21}" dt="2025-10-14T11:28:25.910" v="1008" actId="1076"/>
          <ac:picMkLst>
            <pc:docMk/>
            <pc:sldMk cId="4131150155" sldId="459"/>
            <ac:picMk id="4" creationId="{BB089489-2B0F-2692-E99D-2AFE6932D82A}"/>
          </ac:picMkLst>
        </pc:picChg>
        <pc:picChg chg="del">
          <ac:chgData name="CRISTINA MARCONI" userId="2d6a9b96-72e3-4f32-813b-8b8298816d07" providerId="ADAL" clId="{7BC60D32-32DB-4641-A2D1-86F1ECA20D21}" dt="2025-10-14T10:32:28.586" v="998" actId="478"/>
          <ac:picMkLst>
            <pc:docMk/>
            <pc:sldMk cId="4131150155" sldId="459"/>
            <ac:picMk id="8" creationId="{41E3A261-3E2B-1924-D611-AACDBBEF5A2D}"/>
          </ac:picMkLst>
        </pc:picChg>
        <pc:cxnChg chg="del">
          <ac:chgData name="CRISTINA MARCONI" userId="2d6a9b96-72e3-4f32-813b-8b8298816d07" providerId="ADAL" clId="{7BC60D32-32DB-4641-A2D1-86F1ECA20D21}" dt="2025-10-14T10:32:32.325" v="1000" actId="478"/>
          <ac:cxnSpMkLst>
            <pc:docMk/>
            <pc:sldMk cId="4131150155" sldId="459"/>
            <ac:cxnSpMk id="15" creationId="{89D3C7E2-39C8-0D32-95F5-1B23B66C6BD6}"/>
          </ac:cxnSpMkLst>
        </pc:cxnChg>
      </pc:sldChg>
      <pc:sldChg chg="addSp delSp modSp add mod delAnim">
        <pc:chgData name="CRISTINA MARCONI" userId="2d6a9b96-72e3-4f32-813b-8b8298816d07" providerId="ADAL" clId="{7BC60D32-32DB-4641-A2D1-86F1ECA20D21}" dt="2025-10-14T11:34:49.204" v="1131" actId="478"/>
        <pc:sldMkLst>
          <pc:docMk/>
          <pc:sldMk cId="1469636569" sldId="460"/>
        </pc:sldMkLst>
        <pc:spChg chg="mod">
          <ac:chgData name="CRISTINA MARCONI" userId="2d6a9b96-72e3-4f32-813b-8b8298816d07" providerId="ADAL" clId="{7BC60D32-32DB-4641-A2D1-86F1ECA20D21}" dt="2025-10-14T11:32:03.750" v="1073" actId="20577"/>
          <ac:spMkLst>
            <pc:docMk/>
            <pc:sldMk cId="1469636569" sldId="460"/>
            <ac:spMk id="3" creationId="{32126899-28FD-7532-028F-6793B5732A71}"/>
          </ac:spMkLst>
        </pc:spChg>
        <pc:spChg chg="mod">
          <ac:chgData name="CRISTINA MARCONI" userId="2d6a9b96-72e3-4f32-813b-8b8298816d07" providerId="ADAL" clId="{7BC60D32-32DB-4641-A2D1-86F1ECA20D21}" dt="2025-10-14T11:34:17.874" v="1078" actId="14100"/>
          <ac:spMkLst>
            <pc:docMk/>
            <pc:sldMk cId="1469636569" sldId="460"/>
            <ac:spMk id="6" creationId="{1D5FB684-5B5C-82EF-764A-E71B6D6CE258}"/>
          </ac:spMkLst>
        </pc:spChg>
        <pc:spChg chg="mod">
          <ac:chgData name="CRISTINA MARCONI" userId="2d6a9b96-72e3-4f32-813b-8b8298816d07" providerId="ADAL" clId="{7BC60D32-32DB-4641-A2D1-86F1ECA20D21}" dt="2025-10-14T11:34:35.564" v="1125" actId="20577"/>
          <ac:spMkLst>
            <pc:docMk/>
            <pc:sldMk cId="1469636569" sldId="460"/>
            <ac:spMk id="7" creationId="{521FF187-0BA0-77DC-E998-4AFCE2C7390C}"/>
          </ac:spMkLst>
        </pc:spChg>
        <pc:spChg chg="del">
          <ac:chgData name="CRISTINA MARCONI" userId="2d6a9b96-72e3-4f32-813b-8b8298816d07" providerId="ADAL" clId="{7BC60D32-32DB-4641-A2D1-86F1ECA20D21}" dt="2025-10-14T11:34:39.988" v="1126" actId="478"/>
          <ac:spMkLst>
            <pc:docMk/>
            <pc:sldMk cId="1469636569" sldId="460"/>
            <ac:spMk id="10" creationId="{63044F4E-B859-E0F6-3D2D-0509FDFF5F0B}"/>
          </ac:spMkLst>
        </pc:spChg>
        <pc:spChg chg="del">
          <ac:chgData name="CRISTINA MARCONI" userId="2d6a9b96-72e3-4f32-813b-8b8298816d07" providerId="ADAL" clId="{7BC60D32-32DB-4641-A2D1-86F1ECA20D21}" dt="2025-10-14T11:34:43.426" v="1128" actId="478"/>
          <ac:spMkLst>
            <pc:docMk/>
            <pc:sldMk cId="1469636569" sldId="460"/>
            <ac:spMk id="11" creationId="{84C403CD-5799-A692-2824-7E33414FC510}"/>
          </ac:spMkLst>
        </pc:spChg>
        <pc:spChg chg="del">
          <ac:chgData name="CRISTINA MARCONI" userId="2d6a9b96-72e3-4f32-813b-8b8298816d07" providerId="ADAL" clId="{7BC60D32-32DB-4641-A2D1-86F1ECA20D21}" dt="2025-10-14T11:34:46.445" v="1129" actId="478"/>
          <ac:spMkLst>
            <pc:docMk/>
            <pc:sldMk cId="1469636569" sldId="460"/>
            <ac:spMk id="14" creationId="{8F56B73C-055F-E340-B995-24B9F141654A}"/>
          </ac:spMkLst>
        </pc:spChg>
        <pc:spChg chg="del">
          <ac:chgData name="CRISTINA MARCONI" userId="2d6a9b96-72e3-4f32-813b-8b8298816d07" providerId="ADAL" clId="{7BC60D32-32DB-4641-A2D1-86F1ECA20D21}" dt="2025-10-14T11:34:49.204" v="1131" actId="478"/>
          <ac:spMkLst>
            <pc:docMk/>
            <pc:sldMk cId="1469636569" sldId="460"/>
            <ac:spMk id="15" creationId="{5C4EED50-B6E0-3911-2FA4-3B17B071C39E}"/>
          </ac:spMkLst>
        </pc:spChg>
        <pc:picChg chg="del">
          <ac:chgData name="CRISTINA MARCONI" userId="2d6a9b96-72e3-4f32-813b-8b8298816d07" providerId="ADAL" clId="{7BC60D32-32DB-4641-A2D1-86F1ECA20D21}" dt="2025-10-14T11:31:43.990" v="1049" actId="478"/>
          <ac:picMkLst>
            <pc:docMk/>
            <pc:sldMk cId="1469636569" sldId="460"/>
            <ac:picMk id="4" creationId="{4C88346B-D1F6-EBCF-9823-B80DAFF408D5}"/>
          </ac:picMkLst>
        </pc:picChg>
        <pc:picChg chg="add ord">
          <ac:chgData name="CRISTINA MARCONI" userId="2d6a9b96-72e3-4f32-813b-8b8298816d07" providerId="ADAL" clId="{7BC60D32-32DB-4641-A2D1-86F1ECA20D21}" dt="2025-10-14T11:33:12.645" v="1075" actId="167"/>
          <ac:picMkLst>
            <pc:docMk/>
            <pc:sldMk cId="1469636569" sldId="460"/>
            <ac:picMk id="5" creationId="{5DBFF341-87AF-4FEC-5EE7-598CB8F76095}"/>
          </ac:picMkLst>
        </pc:picChg>
        <pc:cxnChg chg="mod">
          <ac:chgData name="CRISTINA MARCONI" userId="2d6a9b96-72e3-4f32-813b-8b8298816d07" providerId="ADAL" clId="{7BC60D32-32DB-4641-A2D1-86F1ECA20D21}" dt="2025-10-14T11:34:20.996" v="1079" actId="14100"/>
          <ac:cxnSpMkLst>
            <pc:docMk/>
            <pc:sldMk cId="1469636569" sldId="460"/>
            <ac:cxnSpMk id="8" creationId="{6BDAC759-9C44-A335-8FD1-218C233CC9CE}"/>
          </ac:cxnSpMkLst>
        </pc:cxnChg>
        <pc:cxnChg chg="del">
          <ac:chgData name="CRISTINA MARCONI" userId="2d6a9b96-72e3-4f32-813b-8b8298816d07" providerId="ADAL" clId="{7BC60D32-32DB-4641-A2D1-86F1ECA20D21}" dt="2025-10-14T11:34:41.669" v="1127" actId="478"/>
          <ac:cxnSpMkLst>
            <pc:docMk/>
            <pc:sldMk cId="1469636569" sldId="460"/>
            <ac:cxnSpMk id="12" creationId="{A808CD5C-0E64-6BED-6D53-EA48541E8F5F}"/>
          </ac:cxnSpMkLst>
        </pc:cxnChg>
        <pc:cxnChg chg="del">
          <ac:chgData name="CRISTINA MARCONI" userId="2d6a9b96-72e3-4f32-813b-8b8298816d07" providerId="ADAL" clId="{7BC60D32-32DB-4641-A2D1-86F1ECA20D21}" dt="2025-10-14T11:34:47.717" v="1130" actId="478"/>
          <ac:cxnSpMkLst>
            <pc:docMk/>
            <pc:sldMk cId="1469636569" sldId="460"/>
            <ac:cxnSpMk id="16" creationId="{DFC2E3EF-8CA9-11EB-4A61-1636189EB601}"/>
          </ac:cxnSpMkLst>
        </pc:cxnChg>
      </pc:sldChg>
      <pc:sldChg chg="addSp delSp modSp add mod delAnim modAnim">
        <pc:chgData name="CRISTINA MARCONI" userId="2d6a9b96-72e3-4f32-813b-8b8298816d07" providerId="ADAL" clId="{7BC60D32-32DB-4641-A2D1-86F1ECA20D21}" dt="2025-10-14T11:58:39.180" v="1351" actId="1076"/>
        <pc:sldMkLst>
          <pc:docMk/>
          <pc:sldMk cId="3617299130" sldId="461"/>
        </pc:sldMkLst>
        <pc:spChg chg="del">
          <ac:chgData name="CRISTINA MARCONI" userId="2d6a9b96-72e3-4f32-813b-8b8298816d07" providerId="ADAL" clId="{7BC60D32-32DB-4641-A2D1-86F1ECA20D21}" dt="2025-10-14T11:36:58.951" v="1146" actId="478"/>
          <ac:spMkLst>
            <pc:docMk/>
            <pc:sldMk cId="3617299130" sldId="461"/>
            <ac:spMk id="6" creationId="{02C2BAE1-27A1-ECB0-5775-2A1664B7E5EF}"/>
          </ac:spMkLst>
        </pc:spChg>
        <pc:spChg chg="del">
          <ac:chgData name="CRISTINA MARCONI" userId="2d6a9b96-72e3-4f32-813b-8b8298816d07" providerId="ADAL" clId="{7BC60D32-32DB-4641-A2D1-86F1ECA20D21}" dt="2025-10-14T11:37:02.064" v="1148" actId="478"/>
          <ac:spMkLst>
            <pc:docMk/>
            <pc:sldMk cId="3617299130" sldId="461"/>
            <ac:spMk id="7" creationId="{D8F527B9-29E7-3498-068B-673F98A5CC07}"/>
          </ac:spMkLst>
        </pc:spChg>
        <pc:picChg chg="add mod ord">
          <ac:chgData name="CRISTINA MARCONI" userId="2d6a9b96-72e3-4f32-813b-8b8298816d07" providerId="ADAL" clId="{7BC60D32-32DB-4641-A2D1-86F1ECA20D21}" dt="2025-10-14T11:36:37.053" v="1145" actId="1076"/>
          <ac:picMkLst>
            <pc:docMk/>
            <pc:sldMk cId="3617299130" sldId="461"/>
            <ac:picMk id="4" creationId="{FF6EFD7A-4A6A-A50D-9A6F-73AA38EBD4AA}"/>
          </ac:picMkLst>
        </pc:picChg>
        <pc:picChg chg="del">
          <ac:chgData name="CRISTINA MARCONI" userId="2d6a9b96-72e3-4f32-813b-8b8298816d07" providerId="ADAL" clId="{7BC60D32-32DB-4641-A2D1-86F1ECA20D21}" dt="2025-10-14T11:36:14.427" v="1140" actId="478"/>
          <ac:picMkLst>
            <pc:docMk/>
            <pc:sldMk cId="3617299130" sldId="461"/>
            <ac:picMk id="5" creationId="{EC6B37CA-A02F-8B43-2DE1-0BEC28F24AE9}"/>
          </ac:picMkLst>
        </pc:picChg>
        <pc:picChg chg="add mod">
          <ac:chgData name="CRISTINA MARCONI" userId="2d6a9b96-72e3-4f32-813b-8b8298816d07" providerId="ADAL" clId="{7BC60D32-32DB-4641-A2D1-86F1ECA20D21}" dt="2025-10-14T11:58:39.180" v="1351" actId="1076"/>
          <ac:picMkLst>
            <pc:docMk/>
            <pc:sldMk cId="3617299130" sldId="461"/>
            <ac:picMk id="10" creationId="{103A035F-31A4-D384-795E-B2BD81113194}"/>
          </ac:picMkLst>
        </pc:picChg>
        <pc:cxnChg chg="del">
          <ac:chgData name="CRISTINA MARCONI" userId="2d6a9b96-72e3-4f32-813b-8b8298816d07" providerId="ADAL" clId="{7BC60D32-32DB-4641-A2D1-86F1ECA20D21}" dt="2025-10-14T11:37:00.329" v="1147" actId="478"/>
          <ac:cxnSpMkLst>
            <pc:docMk/>
            <pc:sldMk cId="3617299130" sldId="461"/>
            <ac:cxnSpMk id="8" creationId="{82F87C16-2A25-EE3E-83DB-26897B1EC644}"/>
          </ac:cxnSpMkLst>
        </pc:cxnChg>
      </pc:sldChg>
      <pc:sldChg chg="addSp delSp modSp add mod delAnim modAnim">
        <pc:chgData name="CRISTINA MARCONI" userId="2d6a9b96-72e3-4f32-813b-8b8298816d07" providerId="ADAL" clId="{7BC60D32-32DB-4641-A2D1-86F1ECA20D21}" dt="2025-10-14T12:08:13.214" v="1631" actId="1076"/>
        <pc:sldMkLst>
          <pc:docMk/>
          <pc:sldMk cId="1200801728" sldId="462"/>
        </pc:sldMkLst>
        <pc:spChg chg="mod">
          <ac:chgData name="CRISTINA MARCONI" userId="2d6a9b96-72e3-4f32-813b-8b8298816d07" providerId="ADAL" clId="{7BC60D32-32DB-4641-A2D1-86F1ECA20D21}" dt="2025-10-14T12:03:52.163" v="1455" actId="20577"/>
          <ac:spMkLst>
            <pc:docMk/>
            <pc:sldMk cId="1200801728" sldId="462"/>
            <ac:spMk id="3" creationId="{635AACFA-6F96-B721-710E-B24DF2D9410A}"/>
          </ac:spMkLst>
        </pc:spChg>
        <pc:spChg chg="add mod">
          <ac:chgData name="CRISTINA MARCONI" userId="2d6a9b96-72e3-4f32-813b-8b8298816d07" providerId="ADAL" clId="{7BC60D32-32DB-4641-A2D1-86F1ECA20D21}" dt="2025-10-14T12:06:35.759" v="1463" actId="1076"/>
          <ac:spMkLst>
            <pc:docMk/>
            <pc:sldMk cId="1200801728" sldId="462"/>
            <ac:spMk id="6" creationId="{1B9D095B-93E8-FEF1-C2FB-5194A38B4859}"/>
          </ac:spMkLst>
        </pc:spChg>
        <pc:spChg chg="add mod">
          <ac:chgData name="CRISTINA MARCONI" userId="2d6a9b96-72e3-4f32-813b-8b8298816d07" providerId="ADAL" clId="{7BC60D32-32DB-4641-A2D1-86F1ECA20D21}" dt="2025-10-14T12:07:14.857" v="1539" actId="20577"/>
          <ac:spMkLst>
            <pc:docMk/>
            <pc:sldMk cId="1200801728" sldId="462"/>
            <ac:spMk id="7" creationId="{71D7095F-D877-3AA9-9CC9-C69C2A33F53B}"/>
          </ac:spMkLst>
        </pc:spChg>
        <pc:spChg chg="add mod">
          <ac:chgData name="CRISTINA MARCONI" userId="2d6a9b96-72e3-4f32-813b-8b8298816d07" providerId="ADAL" clId="{7BC60D32-32DB-4641-A2D1-86F1ECA20D21}" dt="2025-10-14T12:08:13.214" v="1631" actId="1076"/>
          <ac:spMkLst>
            <pc:docMk/>
            <pc:sldMk cId="1200801728" sldId="462"/>
            <ac:spMk id="13" creationId="{EEE657CE-69FC-DFD3-265E-647EE1874BCE}"/>
          </ac:spMkLst>
        </pc:spChg>
        <pc:picChg chg="del">
          <ac:chgData name="CRISTINA MARCONI" userId="2d6a9b96-72e3-4f32-813b-8b8298816d07" providerId="ADAL" clId="{7BC60D32-32DB-4641-A2D1-86F1ECA20D21}" dt="2025-10-14T12:03:54.715" v="1456" actId="478"/>
          <ac:picMkLst>
            <pc:docMk/>
            <pc:sldMk cId="1200801728" sldId="462"/>
            <ac:picMk id="4" creationId="{FDA1BD9B-DABE-AF07-FB36-DAE6A975E275}"/>
          </ac:picMkLst>
        </pc:picChg>
        <pc:picChg chg="add mod">
          <ac:chgData name="CRISTINA MARCONI" userId="2d6a9b96-72e3-4f32-813b-8b8298816d07" providerId="ADAL" clId="{7BC60D32-32DB-4641-A2D1-86F1ECA20D21}" dt="2025-10-14T12:05:50.123" v="1459" actId="1076"/>
          <ac:picMkLst>
            <pc:docMk/>
            <pc:sldMk cId="1200801728" sldId="462"/>
            <ac:picMk id="5" creationId="{E14CF71D-80EA-96E1-C017-5EF94496F3FD}"/>
          </ac:picMkLst>
        </pc:picChg>
        <pc:picChg chg="del">
          <ac:chgData name="CRISTINA MARCONI" userId="2d6a9b96-72e3-4f32-813b-8b8298816d07" providerId="ADAL" clId="{7BC60D32-32DB-4641-A2D1-86F1ECA20D21}" dt="2025-10-14T12:03:55.438" v="1457" actId="478"/>
          <ac:picMkLst>
            <pc:docMk/>
            <pc:sldMk cId="1200801728" sldId="462"/>
            <ac:picMk id="10" creationId="{FB5CEEC6-A9C1-1377-AFFC-19CEF22E2CD9}"/>
          </ac:picMkLst>
        </pc:picChg>
        <pc:cxnChg chg="add mod">
          <ac:chgData name="CRISTINA MARCONI" userId="2d6a9b96-72e3-4f32-813b-8b8298816d07" providerId="ADAL" clId="{7BC60D32-32DB-4641-A2D1-86F1ECA20D21}" dt="2025-10-14T12:06:50.831" v="1467" actId="14100"/>
          <ac:cxnSpMkLst>
            <pc:docMk/>
            <pc:sldMk cId="1200801728" sldId="462"/>
            <ac:cxnSpMk id="8" creationId="{C5D4CA94-59AB-9C98-D077-767369F523E9}"/>
          </ac:cxnSpMkLst>
        </pc:cxnChg>
      </pc:sldChg>
      <pc:sldChg chg="addSp delSp modSp add mod delAnim">
        <pc:chgData name="CRISTINA MARCONI" userId="2d6a9b96-72e3-4f32-813b-8b8298816d07" providerId="ADAL" clId="{7BC60D32-32DB-4641-A2D1-86F1ECA20D21}" dt="2025-10-15T08:41:15.412" v="2961" actId="1076"/>
        <pc:sldMkLst>
          <pc:docMk/>
          <pc:sldMk cId="2065491930" sldId="463"/>
        </pc:sldMkLst>
        <pc:spChg chg="add mod">
          <ac:chgData name="CRISTINA MARCONI" userId="2d6a9b96-72e3-4f32-813b-8b8298816d07" providerId="ADAL" clId="{7BC60D32-32DB-4641-A2D1-86F1ECA20D21}" dt="2025-10-15T08:41:15.412" v="2961" actId="1076"/>
          <ac:spMkLst>
            <pc:docMk/>
            <pc:sldMk cId="2065491930" sldId="463"/>
            <ac:spMk id="2" creationId="{071B44FB-045E-1959-B734-D0B657C59792}"/>
          </ac:spMkLst>
        </pc:spChg>
        <pc:spChg chg="del">
          <ac:chgData name="CRISTINA MARCONI" userId="2d6a9b96-72e3-4f32-813b-8b8298816d07" providerId="ADAL" clId="{7BC60D32-32DB-4641-A2D1-86F1ECA20D21}" dt="2025-10-14T12:09:07.246" v="1634" actId="478"/>
          <ac:spMkLst>
            <pc:docMk/>
            <pc:sldMk cId="2065491930" sldId="463"/>
            <ac:spMk id="6" creationId="{7FBD9887-5FB9-708B-24EF-B86B8384C733}"/>
          </ac:spMkLst>
        </pc:spChg>
        <pc:spChg chg="del">
          <ac:chgData name="CRISTINA MARCONI" userId="2d6a9b96-72e3-4f32-813b-8b8298816d07" providerId="ADAL" clId="{7BC60D32-32DB-4641-A2D1-86F1ECA20D21}" dt="2025-10-14T12:09:08.564" v="1635" actId="478"/>
          <ac:spMkLst>
            <pc:docMk/>
            <pc:sldMk cId="2065491930" sldId="463"/>
            <ac:spMk id="7" creationId="{1C245A23-FF8C-0DF7-850D-9E6B2E21BF7B}"/>
          </ac:spMkLst>
        </pc:spChg>
        <pc:spChg chg="del">
          <ac:chgData name="CRISTINA MARCONI" userId="2d6a9b96-72e3-4f32-813b-8b8298816d07" providerId="ADAL" clId="{7BC60D32-32DB-4641-A2D1-86F1ECA20D21}" dt="2025-10-14T12:09:12.373" v="1637" actId="478"/>
          <ac:spMkLst>
            <pc:docMk/>
            <pc:sldMk cId="2065491930" sldId="463"/>
            <ac:spMk id="13" creationId="{E5F84011-D480-81F2-6CCA-E629DAE2BC7D}"/>
          </ac:spMkLst>
        </pc:spChg>
        <pc:picChg chg="del">
          <ac:chgData name="CRISTINA MARCONI" userId="2d6a9b96-72e3-4f32-813b-8b8298816d07" providerId="ADAL" clId="{7BC60D32-32DB-4641-A2D1-86F1ECA20D21}" dt="2025-10-14T12:09:10.218" v="1636" actId="478"/>
          <ac:picMkLst>
            <pc:docMk/>
            <pc:sldMk cId="2065491930" sldId="463"/>
            <ac:picMk id="5" creationId="{8C8B4D5F-8C5E-09D4-2668-29CE87A23418}"/>
          </ac:picMkLst>
        </pc:picChg>
        <pc:cxnChg chg="del">
          <ac:chgData name="CRISTINA MARCONI" userId="2d6a9b96-72e3-4f32-813b-8b8298816d07" providerId="ADAL" clId="{7BC60D32-32DB-4641-A2D1-86F1ECA20D21}" dt="2025-10-14T12:09:06.108" v="1633" actId="478"/>
          <ac:cxnSpMkLst>
            <pc:docMk/>
            <pc:sldMk cId="2065491930" sldId="463"/>
            <ac:cxnSpMk id="8" creationId="{19C09524-E6DA-590C-5CE2-964AE0D6D14F}"/>
          </ac:cxnSpMkLst>
        </pc:cxnChg>
      </pc:sldChg>
      <pc:sldChg chg="addSp delSp modSp add mod delAnim modAnim">
        <pc:chgData name="CRISTINA MARCONI" userId="2d6a9b96-72e3-4f32-813b-8b8298816d07" providerId="ADAL" clId="{7BC60D32-32DB-4641-A2D1-86F1ECA20D21}" dt="2025-10-14T12:29:36.026" v="2059" actId="1076"/>
        <pc:sldMkLst>
          <pc:docMk/>
          <pc:sldMk cId="287868231" sldId="464"/>
        </pc:sldMkLst>
        <pc:picChg chg="del">
          <ac:chgData name="CRISTINA MARCONI" userId="2d6a9b96-72e3-4f32-813b-8b8298816d07" providerId="ADAL" clId="{7BC60D32-32DB-4641-A2D1-86F1ECA20D21}" dt="2025-10-14T12:25:20.872" v="2044" actId="478"/>
          <ac:picMkLst>
            <pc:docMk/>
            <pc:sldMk cId="287868231" sldId="464"/>
            <ac:picMk id="4" creationId="{0999DB4F-5F8C-A141-CE76-1682FE0A9E14}"/>
          </ac:picMkLst>
        </pc:picChg>
        <pc:picChg chg="add mod">
          <ac:chgData name="CRISTINA MARCONI" userId="2d6a9b96-72e3-4f32-813b-8b8298816d07" providerId="ADAL" clId="{7BC60D32-32DB-4641-A2D1-86F1ECA20D21}" dt="2025-10-14T12:28:41.554" v="2047" actId="1076"/>
          <ac:picMkLst>
            <pc:docMk/>
            <pc:sldMk cId="287868231" sldId="464"/>
            <ac:picMk id="5" creationId="{7F09CF08-AB0C-9705-7EA5-C6957AE949FB}"/>
          </ac:picMkLst>
        </pc:picChg>
        <pc:picChg chg="add mod">
          <ac:chgData name="CRISTINA MARCONI" userId="2d6a9b96-72e3-4f32-813b-8b8298816d07" providerId="ADAL" clId="{7BC60D32-32DB-4641-A2D1-86F1ECA20D21}" dt="2025-10-14T12:29:36.026" v="2059" actId="1076"/>
          <ac:picMkLst>
            <pc:docMk/>
            <pc:sldMk cId="287868231" sldId="464"/>
            <ac:picMk id="7" creationId="{E6D22421-8FB5-688F-5589-CBC3069D2B06}"/>
          </ac:picMkLst>
        </pc:picChg>
        <pc:picChg chg="del">
          <ac:chgData name="CRISTINA MARCONI" userId="2d6a9b96-72e3-4f32-813b-8b8298816d07" providerId="ADAL" clId="{7BC60D32-32DB-4641-A2D1-86F1ECA20D21}" dt="2025-10-14T12:25:21.429" v="2045" actId="478"/>
          <ac:picMkLst>
            <pc:docMk/>
            <pc:sldMk cId="287868231" sldId="464"/>
            <ac:picMk id="10" creationId="{EC03389B-83B9-9697-21AE-2EBDF898C730}"/>
          </ac:picMkLst>
        </pc:picChg>
      </pc:sldChg>
      <pc:sldChg chg="addSp delSp modSp add mod delAnim modAnim">
        <pc:chgData name="CRISTINA MARCONI" userId="2d6a9b96-72e3-4f32-813b-8b8298816d07" providerId="ADAL" clId="{7BC60D32-32DB-4641-A2D1-86F1ECA20D21}" dt="2025-10-15T07:43:29.703" v="2533" actId="20577"/>
        <pc:sldMkLst>
          <pc:docMk/>
          <pc:sldMk cId="853912556" sldId="465"/>
        </pc:sldMkLst>
        <pc:spChg chg="mod">
          <ac:chgData name="CRISTINA MARCONI" userId="2d6a9b96-72e3-4f32-813b-8b8298816d07" providerId="ADAL" clId="{7BC60D32-32DB-4641-A2D1-86F1ECA20D21}" dt="2025-10-15T07:43:29.703" v="2533" actId="20577"/>
          <ac:spMkLst>
            <pc:docMk/>
            <pc:sldMk cId="853912556" sldId="465"/>
            <ac:spMk id="2" creationId="{26C63D3E-18F8-E248-AF2E-A10EDF828CBF}"/>
          </ac:spMkLst>
        </pc:spChg>
        <pc:spChg chg="mod">
          <ac:chgData name="CRISTINA MARCONI" userId="2d6a9b96-72e3-4f32-813b-8b8298816d07" providerId="ADAL" clId="{7BC60D32-32DB-4641-A2D1-86F1ECA20D21}" dt="2025-10-15T07:17:38.648" v="2110" actId="14100"/>
          <ac:spMkLst>
            <pc:docMk/>
            <pc:sldMk cId="853912556" sldId="465"/>
            <ac:spMk id="3" creationId="{6E4BE7CF-75AE-1079-2F14-EA2E8BA42590}"/>
          </ac:spMkLst>
        </pc:spChg>
        <pc:spChg chg="del topLvl">
          <ac:chgData name="CRISTINA MARCONI" userId="2d6a9b96-72e3-4f32-813b-8b8298816d07" providerId="ADAL" clId="{7BC60D32-32DB-4641-A2D1-86F1ECA20D21}" dt="2025-10-15T07:18:17.477" v="2123" actId="478"/>
          <ac:spMkLst>
            <pc:docMk/>
            <pc:sldMk cId="853912556" sldId="465"/>
            <ac:spMk id="9" creationId="{A532A2F6-B8BD-CE07-14D7-7806CE59ADCF}"/>
          </ac:spMkLst>
        </pc:spChg>
        <pc:spChg chg="del topLvl">
          <ac:chgData name="CRISTINA MARCONI" userId="2d6a9b96-72e3-4f32-813b-8b8298816d07" providerId="ADAL" clId="{7BC60D32-32DB-4641-A2D1-86F1ECA20D21}" dt="2025-10-15T07:18:16.173" v="2122" actId="478"/>
          <ac:spMkLst>
            <pc:docMk/>
            <pc:sldMk cId="853912556" sldId="465"/>
            <ac:spMk id="10" creationId="{BE2B77C6-7746-0DDF-295D-F4C5994692CA}"/>
          </ac:spMkLst>
        </pc:spChg>
        <pc:spChg chg="add del mod">
          <ac:chgData name="CRISTINA MARCONI" userId="2d6a9b96-72e3-4f32-813b-8b8298816d07" providerId="ADAL" clId="{7BC60D32-32DB-4641-A2D1-86F1ECA20D21}" dt="2025-10-15T07:20:31.562" v="2136" actId="478"/>
          <ac:spMkLst>
            <pc:docMk/>
            <pc:sldMk cId="853912556" sldId="465"/>
            <ac:spMk id="14" creationId="{4145133E-D643-E161-E3E9-66913A2C3A28}"/>
          </ac:spMkLst>
        </pc:spChg>
        <pc:spChg chg="del">
          <ac:chgData name="CRISTINA MARCONI" userId="2d6a9b96-72e3-4f32-813b-8b8298816d07" providerId="ADAL" clId="{7BC60D32-32DB-4641-A2D1-86F1ECA20D21}" dt="2025-10-15T07:18:04.046" v="2116" actId="478"/>
          <ac:spMkLst>
            <pc:docMk/>
            <pc:sldMk cId="853912556" sldId="465"/>
            <ac:spMk id="15" creationId="{89734025-E38E-F571-4616-C6D31BA8BE65}"/>
          </ac:spMkLst>
        </pc:spChg>
        <pc:spChg chg="add mod">
          <ac:chgData name="CRISTINA MARCONI" userId="2d6a9b96-72e3-4f32-813b-8b8298816d07" providerId="ADAL" clId="{7BC60D32-32DB-4641-A2D1-86F1ECA20D21}" dt="2025-10-15T07:24:34.373" v="2269" actId="20577"/>
          <ac:spMkLst>
            <pc:docMk/>
            <pc:sldMk cId="853912556" sldId="465"/>
            <ac:spMk id="20" creationId="{A5D529BB-C991-9F0F-716F-525EEFA6D7F1}"/>
          </ac:spMkLst>
        </pc:spChg>
        <pc:grpChg chg="del">
          <ac:chgData name="CRISTINA MARCONI" userId="2d6a9b96-72e3-4f32-813b-8b8298816d07" providerId="ADAL" clId="{7BC60D32-32DB-4641-A2D1-86F1ECA20D21}" dt="2025-10-15T07:18:18.609" v="2124" actId="478"/>
          <ac:grpSpMkLst>
            <pc:docMk/>
            <pc:sldMk cId="853912556" sldId="465"/>
            <ac:grpSpMk id="7" creationId="{35B5A543-A13D-8412-18CC-18CF2A251BAC}"/>
          </ac:grpSpMkLst>
        </pc:grpChg>
        <pc:grpChg chg="del">
          <ac:chgData name="CRISTINA MARCONI" userId="2d6a9b96-72e3-4f32-813b-8b8298816d07" providerId="ADAL" clId="{7BC60D32-32DB-4641-A2D1-86F1ECA20D21}" dt="2025-10-15T07:18:16.173" v="2122" actId="478"/>
          <ac:grpSpMkLst>
            <pc:docMk/>
            <pc:sldMk cId="853912556" sldId="465"/>
            <ac:grpSpMk id="8" creationId="{7C40CFAB-39C5-2F2F-1DE8-293C71118D61}"/>
          </ac:grpSpMkLst>
        </pc:grpChg>
        <pc:graphicFrameChg chg="mod modGraphic">
          <ac:chgData name="CRISTINA MARCONI" userId="2d6a9b96-72e3-4f32-813b-8b8298816d07" providerId="ADAL" clId="{7BC60D32-32DB-4641-A2D1-86F1ECA20D21}" dt="2025-10-15T07:18:12.326" v="2121" actId="478"/>
          <ac:graphicFrameMkLst>
            <pc:docMk/>
            <pc:sldMk cId="853912556" sldId="465"/>
            <ac:graphicFrameMk id="6" creationId="{27F03921-F661-36A9-7A7D-CCFFAE168EBB}"/>
          </ac:graphicFrameMkLst>
        </pc:graphicFrameChg>
        <pc:picChg chg="del">
          <ac:chgData name="CRISTINA MARCONI" userId="2d6a9b96-72e3-4f32-813b-8b8298816d07" providerId="ADAL" clId="{7BC60D32-32DB-4641-A2D1-86F1ECA20D21}" dt="2025-10-15T07:39:02.032" v="2404" actId="478"/>
          <ac:picMkLst>
            <pc:docMk/>
            <pc:sldMk cId="853912556" sldId="465"/>
            <ac:picMk id="5" creationId="{B16E9A99-E677-BBAF-68EC-36FB400EEBAA}"/>
          </ac:picMkLst>
        </pc:picChg>
        <pc:picChg chg="add mod">
          <ac:chgData name="CRISTINA MARCONI" userId="2d6a9b96-72e3-4f32-813b-8b8298816d07" providerId="ADAL" clId="{7BC60D32-32DB-4641-A2D1-86F1ECA20D21}" dt="2025-10-15T07:20:08.614" v="2133" actId="14100"/>
          <ac:picMkLst>
            <pc:docMk/>
            <pc:sldMk cId="853912556" sldId="465"/>
            <ac:picMk id="13" creationId="{EECAA26C-360C-064B-38ED-7985DF309F1E}"/>
          </ac:picMkLst>
        </pc:picChg>
        <pc:picChg chg="add mod">
          <ac:chgData name="CRISTINA MARCONI" userId="2d6a9b96-72e3-4f32-813b-8b8298816d07" providerId="ADAL" clId="{7BC60D32-32DB-4641-A2D1-86F1ECA20D21}" dt="2025-10-15T07:22:19.971" v="2187" actId="692"/>
          <ac:picMkLst>
            <pc:docMk/>
            <pc:sldMk cId="853912556" sldId="465"/>
            <ac:picMk id="19" creationId="{C9A4C0B8-F709-D6F6-D6AF-C76FD2F52B17}"/>
          </ac:picMkLst>
        </pc:picChg>
        <pc:cxnChg chg="add mod">
          <ac:chgData name="CRISTINA MARCONI" userId="2d6a9b96-72e3-4f32-813b-8b8298816d07" providerId="ADAL" clId="{7BC60D32-32DB-4641-A2D1-86F1ECA20D21}" dt="2025-10-15T07:21:02.067" v="2168" actId="692"/>
          <ac:cxnSpMkLst>
            <pc:docMk/>
            <pc:sldMk cId="853912556" sldId="465"/>
            <ac:cxnSpMk id="17" creationId="{BB93EB23-D81C-D510-06B8-AA129A06A7AB}"/>
          </ac:cxnSpMkLst>
        </pc:cxnChg>
        <pc:cxnChg chg="add mod">
          <ac:chgData name="CRISTINA MARCONI" userId="2d6a9b96-72e3-4f32-813b-8b8298816d07" providerId="ADAL" clId="{7BC60D32-32DB-4641-A2D1-86F1ECA20D21}" dt="2025-10-15T07:24:29.877" v="2267" actId="692"/>
          <ac:cxnSpMkLst>
            <pc:docMk/>
            <pc:sldMk cId="853912556" sldId="465"/>
            <ac:cxnSpMk id="22" creationId="{638E5967-A398-53F7-F1FF-00BDA9261BD9}"/>
          </ac:cxnSpMkLst>
        </pc:cxnChg>
      </pc:sldChg>
      <pc:sldChg chg="addSp delSp modSp add mod addAnim delAnim modAnim">
        <pc:chgData name="CRISTINA MARCONI" userId="2d6a9b96-72e3-4f32-813b-8b8298816d07" providerId="ADAL" clId="{7BC60D32-32DB-4641-A2D1-86F1ECA20D21}" dt="2025-10-15T07:47:37.289" v="2713"/>
        <pc:sldMkLst>
          <pc:docMk/>
          <pc:sldMk cId="839858133" sldId="466"/>
        </pc:sldMkLst>
        <pc:spChg chg="del">
          <ac:chgData name="CRISTINA MARCONI" userId="2d6a9b96-72e3-4f32-813b-8b8298816d07" providerId="ADAL" clId="{7BC60D32-32DB-4641-A2D1-86F1ECA20D21}" dt="2025-10-15T07:33:49.852" v="2305" actId="478"/>
          <ac:spMkLst>
            <pc:docMk/>
            <pc:sldMk cId="839858133" sldId="466"/>
            <ac:spMk id="2" creationId="{46B5726E-C8FF-FC34-4434-9ED672F3CD73}"/>
          </ac:spMkLst>
        </pc:spChg>
        <pc:spChg chg="mod">
          <ac:chgData name="CRISTINA MARCONI" userId="2d6a9b96-72e3-4f32-813b-8b8298816d07" providerId="ADAL" clId="{7BC60D32-32DB-4641-A2D1-86F1ECA20D21}" dt="2025-10-15T07:25:13.614" v="2298" actId="20577"/>
          <ac:spMkLst>
            <pc:docMk/>
            <pc:sldMk cId="839858133" sldId="466"/>
            <ac:spMk id="3" creationId="{1781A300-6428-BC7C-6271-4C50E685703B}"/>
          </ac:spMkLst>
        </pc:spChg>
        <pc:spChg chg="add mod">
          <ac:chgData name="CRISTINA MARCONI" userId="2d6a9b96-72e3-4f32-813b-8b8298816d07" providerId="ADAL" clId="{7BC60D32-32DB-4641-A2D1-86F1ECA20D21}" dt="2025-10-15T07:34:45.186" v="2375" actId="207"/>
          <ac:spMkLst>
            <pc:docMk/>
            <pc:sldMk cId="839858133" sldId="466"/>
            <ac:spMk id="8" creationId="{CBD105D6-9A74-2BE9-E57C-5935F727C9DE}"/>
          </ac:spMkLst>
        </pc:spChg>
        <pc:spChg chg="add mod">
          <ac:chgData name="CRISTINA MARCONI" userId="2d6a9b96-72e3-4f32-813b-8b8298816d07" providerId="ADAL" clId="{7BC60D32-32DB-4641-A2D1-86F1ECA20D21}" dt="2025-10-15T07:38:04.148" v="2400" actId="1076"/>
          <ac:spMkLst>
            <pc:docMk/>
            <pc:sldMk cId="839858133" sldId="466"/>
            <ac:spMk id="15" creationId="{50158B3A-089C-FDFC-B4FC-B664F2544F02}"/>
          </ac:spMkLst>
        </pc:spChg>
        <pc:spChg chg="add mod">
          <ac:chgData name="CRISTINA MARCONI" userId="2d6a9b96-72e3-4f32-813b-8b8298816d07" providerId="ADAL" clId="{7BC60D32-32DB-4641-A2D1-86F1ECA20D21}" dt="2025-10-15T07:47:01.665" v="2712" actId="207"/>
          <ac:spMkLst>
            <pc:docMk/>
            <pc:sldMk cId="839858133" sldId="466"/>
            <ac:spMk id="16" creationId="{2FF420DC-5139-E07E-3CC3-8AACCD9B3ED2}"/>
          </ac:spMkLst>
        </pc:spChg>
        <pc:spChg chg="del mod">
          <ac:chgData name="CRISTINA MARCONI" userId="2d6a9b96-72e3-4f32-813b-8b8298816d07" providerId="ADAL" clId="{7BC60D32-32DB-4641-A2D1-86F1ECA20D21}" dt="2025-10-15T07:38:08.136" v="2402" actId="478"/>
          <ac:spMkLst>
            <pc:docMk/>
            <pc:sldMk cId="839858133" sldId="466"/>
            <ac:spMk id="20" creationId="{E2F602C3-E6B8-7106-E73E-9D00F8930400}"/>
          </ac:spMkLst>
        </pc:spChg>
        <pc:graphicFrameChg chg="del">
          <ac:chgData name="CRISTINA MARCONI" userId="2d6a9b96-72e3-4f32-813b-8b8298816d07" providerId="ADAL" clId="{7BC60D32-32DB-4641-A2D1-86F1ECA20D21}" dt="2025-10-15T07:36:46.092" v="2387" actId="478"/>
          <ac:graphicFrameMkLst>
            <pc:docMk/>
            <pc:sldMk cId="839858133" sldId="466"/>
            <ac:graphicFrameMk id="6" creationId="{4D22541A-94A7-625E-2E64-9420DF995C22}"/>
          </ac:graphicFrameMkLst>
        </pc:graphicFrameChg>
        <pc:picChg chg="del">
          <ac:chgData name="CRISTINA MARCONI" userId="2d6a9b96-72e3-4f32-813b-8b8298816d07" providerId="ADAL" clId="{7BC60D32-32DB-4641-A2D1-86F1ECA20D21}" dt="2025-10-15T07:35:31.960" v="2382" actId="478"/>
          <ac:picMkLst>
            <pc:docMk/>
            <pc:sldMk cId="839858133" sldId="466"/>
            <ac:picMk id="5" creationId="{E433DB20-D7AF-0D11-ADDE-E258C0DC16DD}"/>
          </ac:picMkLst>
        </pc:picChg>
        <pc:picChg chg="add mod ord">
          <ac:chgData name="CRISTINA MARCONI" userId="2d6a9b96-72e3-4f32-813b-8b8298816d07" providerId="ADAL" clId="{7BC60D32-32DB-4641-A2D1-86F1ECA20D21}" dt="2025-10-15T07:34:54.619" v="2378" actId="167"/>
          <ac:picMkLst>
            <pc:docMk/>
            <pc:sldMk cId="839858133" sldId="466"/>
            <ac:picMk id="7" creationId="{FC77EA5E-4A17-CEF8-15A5-F7FE561E7646}"/>
          </ac:picMkLst>
        </pc:picChg>
        <pc:picChg chg="add mod">
          <ac:chgData name="CRISTINA MARCONI" userId="2d6a9b96-72e3-4f32-813b-8b8298816d07" providerId="ADAL" clId="{7BC60D32-32DB-4641-A2D1-86F1ECA20D21}" dt="2025-10-15T07:35:34.812" v="2383" actId="1076"/>
          <ac:picMkLst>
            <pc:docMk/>
            <pc:sldMk cId="839858133" sldId="466"/>
            <ac:picMk id="11" creationId="{27BAC69A-0EBB-E307-0C5B-9632CA3C0361}"/>
          </ac:picMkLst>
        </pc:picChg>
        <pc:picChg chg="del">
          <ac:chgData name="CRISTINA MARCONI" userId="2d6a9b96-72e3-4f32-813b-8b8298816d07" providerId="ADAL" clId="{7BC60D32-32DB-4641-A2D1-86F1ECA20D21}" dt="2025-10-15T07:33:40.688" v="2303" actId="478"/>
          <ac:picMkLst>
            <pc:docMk/>
            <pc:sldMk cId="839858133" sldId="466"/>
            <ac:picMk id="13" creationId="{0203B6C1-4663-A193-6F20-DA15B1FF5244}"/>
          </ac:picMkLst>
        </pc:picChg>
        <pc:picChg chg="add mod ord">
          <ac:chgData name="CRISTINA MARCONI" userId="2d6a9b96-72e3-4f32-813b-8b8298816d07" providerId="ADAL" clId="{7BC60D32-32DB-4641-A2D1-86F1ECA20D21}" dt="2025-10-15T07:37:26.855" v="2396" actId="1076"/>
          <ac:picMkLst>
            <pc:docMk/>
            <pc:sldMk cId="839858133" sldId="466"/>
            <ac:picMk id="14" creationId="{A89BD542-BDAD-9D25-D5EF-9CA52B70C549}"/>
          </ac:picMkLst>
        </pc:picChg>
        <pc:picChg chg="del">
          <ac:chgData name="CRISTINA MARCONI" userId="2d6a9b96-72e3-4f32-813b-8b8298816d07" providerId="ADAL" clId="{7BC60D32-32DB-4641-A2D1-86F1ECA20D21}" dt="2025-10-15T07:33:33.220" v="2300" actId="478"/>
          <ac:picMkLst>
            <pc:docMk/>
            <pc:sldMk cId="839858133" sldId="466"/>
            <ac:picMk id="19" creationId="{21C2C64A-1A48-C501-9EF0-CCFED73A289D}"/>
          </ac:picMkLst>
        </pc:picChg>
        <pc:cxnChg chg="mod">
          <ac:chgData name="CRISTINA MARCONI" userId="2d6a9b96-72e3-4f32-813b-8b8298816d07" providerId="ADAL" clId="{7BC60D32-32DB-4641-A2D1-86F1ECA20D21}" dt="2025-10-15T07:34:58.203" v="2379" actId="1076"/>
          <ac:cxnSpMkLst>
            <pc:docMk/>
            <pc:sldMk cId="839858133" sldId="466"/>
            <ac:cxnSpMk id="17" creationId="{CA1BE1A3-BBB1-89A3-C832-3AE77C8C11A0}"/>
          </ac:cxnSpMkLst>
        </pc:cxnChg>
        <pc:cxnChg chg="add mod">
          <ac:chgData name="CRISTINA MARCONI" userId="2d6a9b96-72e3-4f32-813b-8b8298816d07" providerId="ADAL" clId="{7BC60D32-32DB-4641-A2D1-86F1ECA20D21}" dt="2025-10-15T07:44:50.495" v="2541" actId="14100"/>
          <ac:cxnSpMkLst>
            <pc:docMk/>
            <pc:sldMk cId="839858133" sldId="466"/>
            <ac:cxnSpMk id="18" creationId="{8B476975-0173-31B9-2C95-2671D2EB289C}"/>
          </ac:cxnSpMkLst>
        </pc:cxnChg>
        <pc:cxnChg chg="add del mod">
          <ac:chgData name="CRISTINA MARCONI" userId="2d6a9b96-72e3-4f32-813b-8b8298816d07" providerId="ADAL" clId="{7BC60D32-32DB-4641-A2D1-86F1ECA20D21}" dt="2025-10-15T07:38:06.485" v="2401" actId="478"/>
          <ac:cxnSpMkLst>
            <pc:docMk/>
            <pc:sldMk cId="839858133" sldId="466"/>
            <ac:cxnSpMk id="22" creationId="{EBC1DC66-0F65-6CB7-03DB-A628F21EB3E0}"/>
          </ac:cxnSpMkLst>
        </pc:cxnChg>
      </pc:sldChg>
    </pc:docChg>
  </pc:docChgLst>
  <pc:docChgLst>
    <pc:chgData name="CRISTINA MARCONI" userId="2d6a9b96-72e3-4f32-813b-8b8298816d07" providerId="ADAL" clId="{26614E52-7E22-4E7E-9B13-A281D0B3A1BA}"/>
    <pc:docChg chg="custSel addSld delSld modSld">
      <pc:chgData name="CRISTINA MARCONI" userId="2d6a9b96-72e3-4f32-813b-8b8298816d07" providerId="ADAL" clId="{26614E52-7E22-4E7E-9B13-A281D0B3A1BA}" dt="2023-11-06T13:39:28.495" v="383" actId="47"/>
      <pc:docMkLst>
        <pc:docMk/>
      </pc:docMkLst>
      <pc:sldChg chg="modSp mod">
        <pc:chgData name="CRISTINA MARCONI" userId="2d6a9b96-72e3-4f32-813b-8b8298816d07" providerId="ADAL" clId="{26614E52-7E22-4E7E-9B13-A281D0B3A1BA}" dt="2023-11-06T12:33:04.575" v="0"/>
        <pc:sldMkLst>
          <pc:docMk/>
          <pc:sldMk cId="2896120771" sldId="351"/>
        </pc:sldMkLst>
      </pc:sldChg>
      <pc:sldChg chg="del">
        <pc:chgData name="CRISTINA MARCONI" userId="2d6a9b96-72e3-4f32-813b-8b8298816d07" providerId="ADAL" clId="{26614E52-7E22-4E7E-9B13-A281D0B3A1BA}" dt="2023-11-06T13:06:26.371" v="359" actId="2696"/>
        <pc:sldMkLst>
          <pc:docMk/>
          <pc:sldMk cId="750766454" sldId="356"/>
        </pc:sldMkLst>
      </pc:sldChg>
      <pc:sldChg chg="add">
        <pc:chgData name="CRISTINA MARCONI" userId="2d6a9b96-72e3-4f32-813b-8b8298816d07" providerId="ADAL" clId="{26614E52-7E22-4E7E-9B13-A281D0B3A1BA}" dt="2023-11-06T13:07:41.774" v="360"/>
        <pc:sldMkLst>
          <pc:docMk/>
          <pc:sldMk cId="1999334135" sldId="356"/>
        </pc:sldMkLst>
      </pc:sldChg>
      <pc:sldChg chg="add">
        <pc:chgData name="CRISTINA MARCONI" userId="2d6a9b96-72e3-4f32-813b-8b8298816d07" providerId="ADAL" clId="{26614E52-7E22-4E7E-9B13-A281D0B3A1BA}" dt="2023-11-06T13:08:27.582" v="362"/>
        <pc:sldMkLst>
          <pc:docMk/>
          <pc:sldMk cId="1352677310" sldId="367"/>
        </pc:sldMkLst>
      </pc:sldChg>
      <pc:sldChg chg="del">
        <pc:chgData name="CRISTINA MARCONI" userId="2d6a9b96-72e3-4f32-813b-8b8298816d07" providerId="ADAL" clId="{26614E52-7E22-4E7E-9B13-A281D0B3A1BA}" dt="2023-11-06T13:08:17.973" v="361" actId="2696"/>
        <pc:sldMkLst>
          <pc:docMk/>
          <pc:sldMk cId="3146760107" sldId="367"/>
        </pc:sldMkLst>
      </pc:sldChg>
      <pc:sldChg chg="modSp mod">
        <pc:chgData name="CRISTINA MARCONI" userId="2d6a9b96-72e3-4f32-813b-8b8298816d07" providerId="ADAL" clId="{26614E52-7E22-4E7E-9B13-A281D0B3A1BA}" dt="2023-11-06T13:09:13.261" v="367" actId="207"/>
        <pc:sldMkLst>
          <pc:docMk/>
          <pc:sldMk cId="810356801" sldId="369"/>
        </pc:sldMkLst>
      </pc:sldChg>
      <pc:sldChg chg="add">
        <pc:chgData name="CRISTINA MARCONI" userId="2d6a9b96-72e3-4f32-813b-8b8298816d07" providerId="ADAL" clId="{26614E52-7E22-4E7E-9B13-A281D0B3A1BA}" dt="2023-11-06T13:10:08.869" v="371"/>
        <pc:sldMkLst>
          <pc:docMk/>
          <pc:sldMk cId="290154680" sldId="393"/>
        </pc:sldMkLst>
      </pc:sldChg>
      <pc:sldChg chg="del">
        <pc:chgData name="CRISTINA MARCONI" userId="2d6a9b96-72e3-4f32-813b-8b8298816d07" providerId="ADAL" clId="{26614E52-7E22-4E7E-9B13-A281D0B3A1BA}" dt="2023-11-06T13:04:47.809" v="357" actId="2696"/>
        <pc:sldMkLst>
          <pc:docMk/>
          <pc:sldMk cId="1108907978" sldId="393"/>
        </pc:sldMkLst>
      </pc:sldChg>
      <pc:sldChg chg="add del">
        <pc:chgData name="CRISTINA MARCONI" userId="2d6a9b96-72e3-4f32-813b-8b8298816d07" providerId="ADAL" clId="{26614E52-7E22-4E7E-9B13-A281D0B3A1BA}" dt="2023-11-06T13:10:03.051" v="370" actId="2696"/>
        <pc:sldMkLst>
          <pc:docMk/>
          <pc:sldMk cId="2167966531" sldId="393"/>
        </pc:sldMkLst>
      </pc:sldChg>
      <pc:sldChg chg="del">
        <pc:chgData name="CRISTINA MARCONI" userId="2d6a9b96-72e3-4f32-813b-8b8298816d07" providerId="ADAL" clId="{26614E52-7E22-4E7E-9B13-A281D0B3A1BA}" dt="2023-11-06T13:39:20.980" v="382" actId="47"/>
        <pc:sldMkLst>
          <pc:docMk/>
          <pc:sldMk cId="301885119" sldId="396"/>
        </pc:sldMkLst>
      </pc:sldChg>
      <pc:sldChg chg="del">
        <pc:chgData name="CRISTINA MARCONI" userId="2d6a9b96-72e3-4f32-813b-8b8298816d07" providerId="ADAL" clId="{26614E52-7E22-4E7E-9B13-A281D0B3A1BA}" dt="2023-11-06T13:39:28.495" v="383" actId="47"/>
        <pc:sldMkLst>
          <pc:docMk/>
          <pc:sldMk cId="515405987" sldId="397"/>
        </pc:sldMkLst>
      </pc:sldChg>
      <pc:sldChg chg="add">
        <pc:chgData name="CRISTINA MARCONI" userId="2d6a9b96-72e3-4f32-813b-8b8298816d07" providerId="ADAL" clId="{26614E52-7E22-4E7E-9B13-A281D0B3A1BA}" dt="2023-11-06T13:11:15.074" v="373"/>
        <pc:sldMkLst>
          <pc:docMk/>
          <pc:sldMk cId="1225247976" sldId="399"/>
        </pc:sldMkLst>
      </pc:sldChg>
      <pc:sldChg chg="del">
        <pc:chgData name="CRISTINA MARCONI" userId="2d6a9b96-72e3-4f32-813b-8b8298816d07" providerId="ADAL" clId="{26614E52-7E22-4E7E-9B13-A281D0B3A1BA}" dt="2023-11-06T13:10:50.001" v="372" actId="2696"/>
        <pc:sldMkLst>
          <pc:docMk/>
          <pc:sldMk cId="4092325242" sldId="399"/>
        </pc:sldMkLst>
      </pc:sldChg>
      <pc:sldChg chg="add">
        <pc:chgData name="CRISTINA MARCONI" userId="2d6a9b96-72e3-4f32-813b-8b8298816d07" providerId="ADAL" clId="{26614E52-7E22-4E7E-9B13-A281D0B3A1BA}" dt="2023-11-06T13:11:15.074" v="373"/>
        <pc:sldMkLst>
          <pc:docMk/>
          <pc:sldMk cId="566923026" sldId="400"/>
        </pc:sldMkLst>
      </pc:sldChg>
      <pc:sldChg chg="del">
        <pc:chgData name="CRISTINA MARCONI" userId="2d6a9b96-72e3-4f32-813b-8b8298816d07" providerId="ADAL" clId="{26614E52-7E22-4E7E-9B13-A281D0B3A1BA}" dt="2023-11-06T13:10:50.001" v="372" actId="2696"/>
        <pc:sldMkLst>
          <pc:docMk/>
          <pc:sldMk cId="3680063302" sldId="400"/>
        </pc:sldMkLst>
      </pc:sldChg>
      <pc:sldChg chg="del">
        <pc:chgData name="CRISTINA MARCONI" userId="2d6a9b96-72e3-4f32-813b-8b8298816d07" providerId="ADAL" clId="{26614E52-7E22-4E7E-9B13-A281D0B3A1BA}" dt="2023-11-06T13:09:31.678" v="368" actId="2696"/>
        <pc:sldMkLst>
          <pc:docMk/>
          <pc:sldMk cId="1683949576" sldId="402"/>
        </pc:sldMkLst>
      </pc:sldChg>
      <pc:sldChg chg="add del">
        <pc:chgData name="CRISTINA MARCONI" userId="2d6a9b96-72e3-4f32-813b-8b8298816d07" providerId="ADAL" clId="{26614E52-7E22-4E7E-9B13-A281D0B3A1BA}" dt="2023-11-06T13:18:54.221" v="381" actId="47"/>
        <pc:sldMkLst>
          <pc:docMk/>
          <pc:sldMk cId="3435427025" sldId="402"/>
        </pc:sldMkLst>
      </pc:sldChg>
      <pc:sldChg chg="del">
        <pc:chgData name="CRISTINA MARCONI" userId="2d6a9b96-72e3-4f32-813b-8b8298816d07" providerId="ADAL" clId="{26614E52-7E22-4E7E-9B13-A281D0B3A1BA}" dt="2023-11-06T12:48:59.641" v="1" actId="2696"/>
        <pc:sldMkLst>
          <pc:docMk/>
          <pc:sldMk cId="620979326" sldId="403"/>
        </pc:sldMkLst>
      </pc:sldChg>
      <pc:sldChg chg="add">
        <pc:chgData name="CRISTINA MARCONI" userId="2d6a9b96-72e3-4f32-813b-8b8298816d07" providerId="ADAL" clId="{26614E52-7E22-4E7E-9B13-A281D0B3A1BA}" dt="2023-11-06T12:49:05.878" v="2"/>
        <pc:sldMkLst>
          <pc:docMk/>
          <pc:sldMk cId="4092377633" sldId="403"/>
        </pc:sldMkLst>
      </pc:sldChg>
      <pc:sldChg chg="del">
        <pc:chgData name="CRISTINA MARCONI" userId="2d6a9b96-72e3-4f32-813b-8b8298816d07" providerId="ADAL" clId="{26614E52-7E22-4E7E-9B13-A281D0B3A1BA}" dt="2023-11-06T12:48:59.641" v="1" actId="2696"/>
        <pc:sldMkLst>
          <pc:docMk/>
          <pc:sldMk cId="1281128489" sldId="404"/>
        </pc:sldMkLst>
      </pc:sldChg>
      <pc:sldChg chg="add">
        <pc:chgData name="CRISTINA MARCONI" userId="2d6a9b96-72e3-4f32-813b-8b8298816d07" providerId="ADAL" clId="{26614E52-7E22-4E7E-9B13-A281D0B3A1BA}" dt="2023-11-06T12:49:05.878" v="2"/>
        <pc:sldMkLst>
          <pc:docMk/>
          <pc:sldMk cId="1528549173" sldId="404"/>
        </pc:sldMkLst>
      </pc:sldChg>
      <pc:sldChg chg="add">
        <pc:chgData name="CRISTINA MARCONI" userId="2d6a9b96-72e3-4f32-813b-8b8298816d07" providerId="ADAL" clId="{26614E52-7E22-4E7E-9B13-A281D0B3A1BA}" dt="2023-11-06T12:49:05.878" v="2"/>
        <pc:sldMkLst>
          <pc:docMk/>
          <pc:sldMk cId="2947993116" sldId="405"/>
        </pc:sldMkLst>
      </pc:sldChg>
      <pc:sldChg chg="del">
        <pc:chgData name="CRISTINA MARCONI" userId="2d6a9b96-72e3-4f32-813b-8b8298816d07" providerId="ADAL" clId="{26614E52-7E22-4E7E-9B13-A281D0B3A1BA}" dt="2023-11-06T12:48:59.641" v="1" actId="2696"/>
        <pc:sldMkLst>
          <pc:docMk/>
          <pc:sldMk cId="3961993991" sldId="405"/>
        </pc:sldMkLst>
      </pc:sldChg>
      <pc:sldChg chg="add">
        <pc:chgData name="CRISTINA MARCONI" userId="2d6a9b96-72e3-4f32-813b-8b8298816d07" providerId="ADAL" clId="{26614E52-7E22-4E7E-9B13-A281D0B3A1BA}" dt="2023-11-06T12:50:04.349" v="3"/>
        <pc:sldMkLst>
          <pc:docMk/>
          <pc:sldMk cId="4158725674" sldId="408"/>
        </pc:sldMkLst>
      </pc:sldChg>
      <pc:sldChg chg="delSp modSp new mod">
        <pc:chgData name="CRISTINA MARCONI" userId="2d6a9b96-72e3-4f32-813b-8b8298816d07" providerId="ADAL" clId="{26614E52-7E22-4E7E-9B13-A281D0B3A1BA}" dt="2023-11-06T12:54:01.395" v="50" actId="255"/>
        <pc:sldMkLst>
          <pc:docMk/>
          <pc:sldMk cId="1921995649" sldId="409"/>
        </pc:sldMkLst>
      </pc:sldChg>
      <pc:sldChg chg="modSp add mod">
        <pc:chgData name="CRISTINA MARCONI" userId="2d6a9b96-72e3-4f32-813b-8b8298816d07" providerId="ADAL" clId="{26614E52-7E22-4E7E-9B13-A281D0B3A1BA}" dt="2023-11-06T12:54:26.386" v="80" actId="20577"/>
        <pc:sldMkLst>
          <pc:docMk/>
          <pc:sldMk cId="668001100" sldId="410"/>
        </pc:sldMkLst>
      </pc:sldChg>
      <pc:sldChg chg="modSp add mod">
        <pc:chgData name="CRISTINA MARCONI" userId="2d6a9b96-72e3-4f32-813b-8b8298816d07" providerId="ADAL" clId="{26614E52-7E22-4E7E-9B13-A281D0B3A1BA}" dt="2023-11-06T12:54:40.881" v="88" actId="20577"/>
        <pc:sldMkLst>
          <pc:docMk/>
          <pc:sldMk cId="2461387553" sldId="411"/>
        </pc:sldMkLst>
      </pc:sldChg>
      <pc:sldChg chg="modSp add mod">
        <pc:chgData name="CRISTINA MARCONI" userId="2d6a9b96-72e3-4f32-813b-8b8298816d07" providerId="ADAL" clId="{26614E52-7E22-4E7E-9B13-A281D0B3A1BA}" dt="2023-11-06T12:55:22.165" v="120" actId="20577"/>
        <pc:sldMkLst>
          <pc:docMk/>
          <pc:sldMk cId="614415221" sldId="412"/>
        </pc:sldMkLst>
      </pc:sldChg>
      <pc:sldChg chg="modSp add mod">
        <pc:chgData name="CRISTINA MARCONI" userId="2d6a9b96-72e3-4f32-813b-8b8298816d07" providerId="ADAL" clId="{26614E52-7E22-4E7E-9B13-A281D0B3A1BA}" dt="2023-11-06T12:55:48.715" v="138" actId="14100"/>
        <pc:sldMkLst>
          <pc:docMk/>
          <pc:sldMk cId="263309017" sldId="413"/>
        </pc:sldMkLst>
      </pc:sldChg>
      <pc:sldChg chg="modSp add mod">
        <pc:chgData name="CRISTINA MARCONI" userId="2d6a9b96-72e3-4f32-813b-8b8298816d07" providerId="ADAL" clId="{26614E52-7E22-4E7E-9B13-A281D0B3A1BA}" dt="2023-11-06T12:56:49.227" v="183" actId="20577"/>
        <pc:sldMkLst>
          <pc:docMk/>
          <pc:sldMk cId="705455034" sldId="414"/>
        </pc:sldMkLst>
      </pc:sldChg>
      <pc:sldChg chg="modSp new del mod">
        <pc:chgData name="CRISTINA MARCONI" userId="2d6a9b96-72e3-4f32-813b-8b8298816d07" providerId="ADAL" clId="{26614E52-7E22-4E7E-9B13-A281D0B3A1BA}" dt="2023-11-06T12:58:43.285" v="188" actId="47"/>
        <pc:sldMkLst>
          <pc:docMk/>
          <pc:sldMk cId="3961402986" sldId="415"/>
        </pc:sldMkLst>
      </pc:sldChg>
      <pc:sldChg chg="modSp add del mod">
        <pc:chgData name="CRISTINA MARCONI" userId="2d6a9b96-72e3-4f32-813b-8b8298816d07" providerId="ADAL" clId="{26614E52-7E22-4E7E-9B13-A281D0B3A1BA}" dt="2023-11-06T13:03:29.278" v="354" actId="2696"/>
        <pc:sldMkLst>
          <pc:docMk/>
          <pc:sldMk cId="435879752" sldId="416"/>
        </pc:sldMkLst>
      </pc:sldChg>
      <pc:sldChg chg="add">
        <pc:chgData name="CRISTINA MARCONI" userId="2d6a9b96-72e3-4f32-813b-8b8298816d07" providerId="ADAL" clId="{26614E52-7E22-4E7E-9B13-A281D0B3A1BA}" dt="2023-11-06T13:03:31.526" v="355"/>
        <pc:sldMkLst>
          <pc:docMk/>
          <pc:sldMk cId="2697964109" sldId="416"/>
        </pc:sldMkLst>
      </pc:sldChg>
      <pc:sldChg chg="modSp add mod">
        <pc:chgData name="CRISTINA MARCONI" userId="2d6a9b96-72e3-4f32-813b-8b8298816d07" providerId="ADAL" clId="{26614E52-7E22-4E7E-9B13-A281D0B3A1BA}" dt="2023-11-06T13:00:27.818" v="353" actId="1076"/>
        <pc:sldMkLst>
          <pc:docMk/>
          <pc:sldMk cId="1273324495" sldId="417"/>
        </pc:sldMkLst>
      </pc:sldChg>
      <pc:sldChg chg="add">
        <pc:chgData name="CRISTINA MARCONI" userId="2d6a9b96-72e3-4f32-813b-8b8298816d07" providerId="ADAL" clId="{26614E52-7E22-4E7E-9B13-A281D0B3A1BA}" dt="2023-11-06T13:04:12.897" v="356"/>
        <pc:sldMkLst>
          <pc:docMk/>
          <pc:sldMk cId="335744643" sldId="418"/>
        </pc:sldMkLst>
      </pc:sldChg>
      <pc:sldChg chg="add modAnim">
        <pc:chgData name="CRISTINA MARCONI" userId="2d6a9b96-72e3-4f32-813b-8b8298816d07" providerId="ADAL" clId="{26614E52-7E22-4E7E-9B13-A281D0B3A1BA}" dt="2023-11-06T13:14:58.326" v="380"/>
        <pc:sldMkLst>
          <pc:docMk/>
          <pc:sldMk cId="1842046333" sldId="419"/>
        </pc:sldMkLst>
      </pc:sldChg>
    </pc:docChg>
  </pc:docChgLst>
  <pc:docChgLst>
    <pc:chgData name="LORETA MENGHI" userId="356137fe-817b-44e8-8176-3c292036f86a" providerId="ADAL" clId="{5BE26E9A-57D2-4C18-B5C1-7F4F5C9657EC}"/>
    <pc:docChg chg="custSel addSld delSld modSld sldOrd">
      <pc:chgData name="LORETA MENGHI" userId="356137fe-817b-44e8-8176-3c292036f86a" providerId="ADAL" clId="{5BE26E9A-57D2-4C18-B5C1-7F4F5C9657EC}" dt="2023-09-26T08:17:33.263" v="4428" actId="20577"/>
      <pc:docMkLst>
        <pc:docMk/>
      </pc:docMkLst>
      <pc:sldChg chg="ord">
        <pc:chgData name="LORETA MENGHI" userId="356137fe-817b-44e8-8176-3c292036f86a" providerId="ADAL" clId="{5BE26E9A-57D2-4C18-B5C1-7F4F5C9657EC}" dt="2023-09-26T08:13:00.898" v="4194"/>
        <pc:sldMkLst>
          <pc:docMk/>
          <pc:sldMk cId="3470599258" sldId="392"/>
        </pc:sldMkLst>
      </pc:sldChg>
      <pc:sldChg chg="delSp modSp add mod">
        <pc:chgData name="LORETA MENGHI" userId="356137fe-817b-44e8-8176-3c292036f86a" providerId="ADAL" clId="{5BE26E9A-57D2-4C18-B5C1-7F4F5C9657EC}" dt="2023-09-25T14:39:23.520" v="613" actId="20577"/>
        <pc:sldMkLst>
          <pc:docMk/>
          <pc:sldMk cId="620979326" sldId="403"/>
        </pc:sldMkLst>
      </pc:sldChg>
      <pc:sldChg chg="modSp add mod">
        <pc:chgData name="LORETA MENGHI" userId="356137fe-817b-44e8-8176-3c292036f86a" providerId="ADAL" clId="{5BE26E9A-57D2-4C18-B5C1-7F4F5C9657EC}" dt="2023-09-26T08:15:17.859" v="4287" actId="20577"/>
        <pc:sldMkLst>
          <pc:docMk/>
          <pc:sldMk cId="1281128489" sldId="404"/>
        </pc:sldMkLst>
      </pc:sldChg>
      <pc:sldChg chg="addSp modSp add del mod">
        <pc:chgData name="LORETA MENGHI" userId="356137fe-817b-44e8-8176-3c292036f86a" providerId="ADAL" clId="{5BE26E9A-57D2-4C18-B5C1-7F4F5C9657EC}" dt="2023-09-25T15:11:49.077" v="1921" actId="2696"/>
        <pc:sldMkLst>
          <pc:docMk/>
          <pc:sldMk cId="1381683712" sldId="405"/>
        </pc:sldMkLst>
      </pc:sldChg>
      <pc:sldChg chg="add del">
        <pc:chgData name="LORETA MENGHI" userId="356137fe-817b-44e8-8176-3c292036f86a" providerId="ADAL" clId="{5BE26E9A-57D2-4C18-B5C1-7F4F5C9657EC}" dt="2023-09-25T15:12:25.895" v="1923" actId="2696"/>
        <pc:sldMkLst>
          <pc:docMk/>
          <pc:sldMk cId="2016535975" sldId="405"/>
        </pc:sldMkLst>
      </pc:sldChg>
      <pc:sldChg chg="modSp add mod">
        <pc:chgData name="LORETA MENGHI" userId="356137fe-817b-44e8-8176-3c292036f86a" providerId="ADAL" clId="{5BE26E9A-57D2-4C18-B5C1-7F4F5C9657EC}" dt="2023-09-25T15:23:12.107" v="2849" actId="122"/>
        <pc:sldMkLst>
          <pc:docMk/>
          <pc:sldMk cId="3961993991" sldId="405"/>
        </pc:sldMkLst>
      </pc:sldChg>
      <pc:sldChg chg="addSp delSp modSp add mod ord">
        <pc:chgData name="LORETA MENGHI" userId="356137fe-817b-44e8-8176-3c292036f86a" providerId="ADAL" clId="{5BE26E9A-57D2-4C18-B5C1-7F4F5C9657EC}" dt="2023-09-26T08:17:33.263" v="4428" actId="20577"/>
        <pc:sldMkLst>
          <pc:docMk/>
          <pc:sldMk cId="1629553102" sldId="406"/>
        </pc:sldMkLst>
      </pc:sldChg>
      <pc:sldChg chg="new del">
        <pc:chgData name="LORETA MENGHI" userId="356137fe-817b-44e8-8176-3c292036f86a" providerId="ADAL" clId="{5BE26E9A-57D2-4C18-B5C1-7F4F5C9657EC}" dt="2023-09-25T15:23:00.859" v="2848" actId="2696"/>
        <pc:sldMkLst>
          <pc:docMk/>
          <pc:sldMk cId="2464596259" sldId="406"/>
        </pc:sldMkLst>
      </pc:sldChg>
    </pc:docChg>
  </pc:docChgLst>
  <pc:docChgLst>
    <pc:chgData name="LORETA MENGHI" userId="356137fe-817b-44e8-8176-3c292036f86a" providerId="ADAL" clId="{337B3A49-3AF6-45EF-A2F4-0FA939488F99}"/>
    <pc:docChg chg="custSel addSld delSld modSld sldOrd">
      <pc:chgData name="LORETA MENGHI" userId="356137fe-817b-44e8-8176-3c292036f86a" providerId="ADAL" clId="{337B3A49-3AF6-45EF-A2F4-0FA939488F99}" dt="2023-11-07T16:55:54.844" v="1077" actId="20577"/>
      <pc:docMkLst>
        <pc:docMk/>
      </pc:docMkLst>
      <pc:sldChg chg="modSp mod">
        <pc:chgData name="LORETA MENGHI" userId="356137fe-817b-44e8-8176-3c292036f86a" providerId="ADAL" clId="{337B3A49-3AF6-45EF-A2F4-0FA939488F99}" dt="2023-11-07T16:50:11.568" v="1076" actId="20577"/>
        <pc:sldMkLst>
          <pc:docMk/>
          <pc:sldMk cId="566239520" sldId="354"/>
        </pc:sldMkLst>
      </pc:sldChg>
      <pc:sldChg chg="del">
        <pc:chgData name="LORETA MENGHI" userId="356137fe-817b-44e8-8176-3c292036f86a" providerId="ADAL" clId="{337B3A49-3AF6-45EF-A2F4-0FA939488F99}" dt="2023-11-07T14:22:19.167" v="1031" actId="2696"/>
        <pc:sldMkLst>
          <pc:docMk/>
          <pc:sldMk cId="2963120042" sldId="358"/>
        </pc:sldMkLst>
      </pc:sldChg>
      <pc:sldChg chg="ord">
        <pc:chgData name="LORETA MENGHI" userId="356137fe-817b-44e8-8176-3c292036f86a" providerId="ADAL" clId="{337B3A49-3AF6-45EF-A2F4-0FA939488F99}" dt="2023-11-07T14:13:56.161" v="999"/>
        <pc:sldMkLst>
          <pc:docMk/>
          <pc:sldMk cId="2941955758" sldId="359"/>
        </pc:sldMkLst>
      </pc:sldChg>
      <pc:sldChg chg="ord">
        <pc:chgData name="LORETA MENGHI" userId="356137fe-817b-44e8-8176-3c292036f86a" providerId="ADAL" clId="{337B3A49-3AF6-45EF-A2F4-0FA939488F99}" dt="2023-11-07T14:14:20.111" v="1007"/>
        <pc:sldMkLst>
          <pc:docMk/>
          <pc:sldMk cId="4174578681" sldId="360"/>
        </pc:sldMkLst>
      </pc:sldChg>
      <pc:sldChg chg="ord">
        <pc:chgData name="LORETA MENGHI" userId="356137fe-817b-44e8-8176-3c292036f86a" providerId="ADAL" clId="{337B3A49-3AF6-45EF-A2F4-0FA939488F99}" dt="2023-11-07T14:14:42.472" v="1011"/>
        <pc:sldMkLst>
          <pc:docMk/>
          <pc:sldMk cId="1817660013" sldId="361"/>
        </pc:sldMkLst>
      </pc:sldChg>
      <pc:sldChg chg="ord">
        <pc:chgData name="LORETA MENGHI" userId="356137fe-817b-44e8-8176-3c292036f86a" providerId="ADAL" clId="{337B3A49-3AF6-45EF-A2F4-0FA939488F99}" dt="2023-11-07T14:14:58.126" v="1013"/>
        <pc:sldMkLst>
          <pc:docMk/>
          <pc:sldMk cId="3597647807" sldId="362"/>
        </pc:sldMkLst>
      </pc:sldChg>
      <pc:sldChg chg="ord">
        <pc:chgData name="LORETA MENGHI" userId="356137fe-817b-44e8-8176-3c292036f86a" providerId="ADAL" clId="{337B3A49-3AF6-45EF-A2F4-0FA939488F99}" dt="2023-11-07T14:19:22.109" v="1015"/>
        <pc:sldMkLst>
          <pc:docMk/>
          <pc:sldMk cId="2456546035" sldId="363"/>
        </pc:sldMkLst>
      </pc:sldChg>
      <pc:sldChg chg="ord">
        <pc:chgData name="LORETA MENGHI" userId="356137fe-817b-44e8-8176-3c292036f86a" providerId="ADAL" clId="{337B3A49-3AF6-45EF-A2F4-0FA939488F99}" dt="2023-11-07T14:21:44.748" v="1028"/>
        <pc:sldMkLst>
          <pc:docMk/>
          <pc:sldMk cId="3404899768" sldId="364"/>
        </pc:sldMkLst>
      </pc:sldChg>
      <pc:sldChg chg="ord">
        <pc:chgData name="LORETA MENGHI" userId="356137fe-817b-44e8-8176-3c292036f86a" providerId="ADAL" clId="{337B3A49-3AF6-45EF-A2F4-0FA939488F99}" dt="2023-11-07T14:22:08.494" v="1030"/>
        <pc:sldMkLst>
          <pc:docMk/>
          <pc:sldMk cId="2254128405" sldId="365"/>
        </pc:sldMkLst>
      </pc:sldChg>
      <pc:sldChg chg="ord">
        <pc:chgData name="LORETA MENGHI" userId="356137fe-817b-44e8-8176-3c292036f86a" providerId="ADAL" clId="{337B3A49-3AF6-45EF-A2F4-0FA939488F99}" dt="2023-11-07T14:43:15.820" v="1036"/>
        <pc:sldMkLst>
          <pc:docMk/>
          <pc:sldMk cId="2541727778" sldId="370"/>
        </pc:sldMkLst>
      </pc:sldChg>
      <pc:sldChg chg="del ord">
        <pc:chgData name="LORETA MENGHI" userId="356137fe-817b-44e8-8176-3c292036f86a" providerId="ADAL" clId="{337B3A49-3AF6-45EF-A2F4-0FA939488F99}" dt="2023-11-07T14:22:27.925" v="1032" actId="2696"/>
        <pc:sldMkLst>
          <pc:docMk/>
          <pc:sldMk cId="3369549149" sldId="398"/>
        </pc:sldMkLst>
      </pc:sldChg>
      <pc:sldChg chg="ord">
        <pc:chgData name="LORETA MENGHI" userId="356137fe-817b-44e8-8176-3c292036f86a" providerId="ADAL" clId="{337B3A49-3AF6-45EF-A2F4-0FA939488F99}" dt="2023-11-07T14:09:29.291" v="995"/>
        <pc:sldMkLst>
          <pc:docMk/>
          <pc:sldMk cId="1629553102" sldId="406"/>
        </pc:sldMkLst>
      </pc:sldChg>
      <pc:sldChg chg="ord">
        <pc:chgData name="LORETA MENGHI" userId="356137fe-817b-44e8-8176-3c292036f86a" providerId="ADAL" clId="{337B3A49-3AF6-45EF-A2F4-0FA939488F99}" dt="2023-11-07T16:45:31.242" v="1048"/>
        <pc:sldMkLst>
          <pc:docMk/>
          <pc:sldMk cId="2461387553" sldId="411"/>
        </pc:sldMkLst>
      </pc:sldChg>
      <pc:sldChg chg="ord">
        <pc:chgData name="LORETA MENGHI" userId="356137fe-817b-44e8-8176-3c292036f86a" providerId="ADAL" clId="{337B3A49-3AF6-45EF-A2F4-0FA939488F99}" dt="2023-11-07T14:09:17.564" v="993"/>
        <pc:sldMkLst>
          <pc:docMk/>
          <pc:sldMk cId="2697964109" sldId="416"/>
        </pc:sldMkLst>
      </pc:sldChg>
      <pc:sldChg chg="ord">
        <pc:chgData name="LORETA MENGHI" userId="356137fe-817b-44e8-8176-3c292036f86a" providerId="ADAL" clId="{337B3A49-3AF6-45EF-A2F4-0FA939488F99}" dt="2023-11-07T14:06:11.840" v="981"/>
        <pc:sldMkLst>
          <pc:docMk/>
          <pc:sldMk cId="335744643" sldId="418"/>
        </pc:sldMkLst>
      </pc:sldChg>
      <pc:sldChg chg="modSp add mod ord">
        <pc:chgData name="LORETA MENGHI" userId="356137fe-817b-44e8-8176-3c292036f86a" providerId="ADAL" clId="{337B3A49-3AF6-45EF-A2F4-0FA939488F99}" dt="2023-11-07T16:55:54.844" v="1077" actId="20577"/>
        <pc:sldMkLst>
          <pc:docMk/>
          <pc:sldMk cId="2181829314" sldId="420"/>
        </pc:sldMkLst>
      </pc:sldChg>
      <pc:sldChg chg="modSp add mod ord">
        <pc:chgData name="LORETA MENGHI" userId="356137fe-817b-44e8-8176-3c292036f86a" providerId="ADAL" clId="{337B3A49-3AF6-45EF-A2F4-0FA939488F99}" dt="2023-11-07T14:49:35.448" v="1040"/>
        <pc:sldMkLst>
          <pc:docMk/>
          <pc:sldMk cId="2864244973" sldId="421"/>
        </pc:sldMkLst>
      </pc:sldChg>
      <pc:sldChg chg="addSp modSp add mod ord">
        <pc:chgData name="LORETA MENGHI" userId="356137fe-817b-44e8-8176-3c292036f86a" providerId="ADAL" clId="{337B3A49-3AF6-45EF-A2F4-0FA939488F99}" dt="2023-11-07T14:53:00.351" v="1046"/>
        <pc:sldMkLst>
          <pc:docMk/>
          <pc:sldMk cId="568727893" sldId="422"/>
        </pc:sldMkLst>
      </pc:sldChg>
      <pc:sldChg chg="add del">
        <pc:chgData name="LORETA MENGHI" userId="356137fe-817b-44e8-8176-3c292036f86a" providerId="ADAL" clId="{337B3A49-3AF6-45EF-A2F4-0FA939488F99}" dt="2023-11-07T13:36:26.651" v="554" actId="47"/>
        <pc:sldMkLst>
          <pc:docMk/>
          <pc:sldMk cId="4232725412" sldId="422"/>
        </pc:sldMkLst>
      </pc:sldChg>
      <pc:sldChg chg="add ord">
        <pc:chgData name="LORETA MENGHI" userId="356137fe-817b-44e8-8176-3c292036f86a" providerId="ADAL" clId="{337B3A49-3AF6-45EF-A2F4-0FA939488F99}" dt="2023-11-07T14:52:38.541" v="1044"/>
        <pc:sldMkLst>
          <pc:docMk/>
          <pc:sldMk cId="2223490698" sldId="423"/>
        </pc:sldMkLst>
      </pc:sldChg>
      <pc:sldChg chg="add">
        <pc:chgData name="LORETA MENGHI" userId="356137fe-817b-44e8-8176-3c292036f86a" providerId="ADAL" clId="{337B3A49-3AF6-45EF-A2F4-0FA939488F99}" dt="2023-11-07T14:07:03.343" v="987" actId="2890"/>
        <pc:sldMkLst>
          <pc:docMk/>
          <pc:sldMk cId="3601584599" sldId="424"/>
        </pc:sldMkLst>
      </pc:sldChg>
      <pc:sldChg chg="add ord">
        <pc:chgData name="LORETA MENGHI" userId="356137fe-817b-44e8-8176-3c292036f86a" providerId="ADAL" clId="{337B3A49-3AF6-45EF-A2F4-0FA939488F99}" dt="2023-11-07T14:21:16.927" v="1024"/>
        <pc:sldMkLst>
          <pc:docMk/>
          <pc:sldMk cId="1147593737" sldId="425"/>
        </pc:sldMkLst>
      </pc:sldChg>
    </pc:docChg>
  </pc:docChgLst>
  <pc:docChgLst>
    <pc:chgData name="CRISTINA MARCONI" userId="2d6a9b96-72e3-4f32-813b-8b8298816d07" providerId="ADAL" clId="{8B0069D6-1400-40B4-B4DF-72AAD56F0D8B}"/>
    <pc:docChg chg="undo custSel addSld delSld modSld sldOrd">
      <pc:chgData name="CRISTINA MARCONI" userId="2d6a9b96-72e3-4f32-813b-8b8298816d07" providerId="ADAL" clId="{8B0069D6-1400-40B4-B4DF-72AAD56F0D8B}" dt="2024-11-28T16:01:11.331" v="993" actId="478"/>
      <pc:docMkLst>
        <pc:docMk/>
      </pc:docMkLst>
      <pc:sldChg chg="addSp delSp modSp mod delAnim">
        <pc:chgData name="CRISTINA MARCONI" userId="2d6a9b96-72e3-4f32-813b-8b8298816d07" providerId="ADAL" clId="{8B0069D6-1400-40B4-B4DF-72AAD56F0D8B}" dt="2024-11-28T15:05:29.196" v="288" actId="21"/>
        <pc:sldMkLst>
          <pc:docMk/>
          <pc:sldMk cId="618827387" sldId="391"/>
        </pc:sldMkLst>
      </pc:sldChg>
      <pc:sldChg chg="addSp delSp modSp mod">
        <pc:chgData name="CRISTINA MARCONI" userId="2d6a9b96-72e3-4f32-813b-8b8298816d07" providerId="ADAL" clId="{8B0069D6-1400-40B4-B4DF-72AAD56F0D8B}" dt="2024-11-28T15:20:22.778" v="601" actId="20577"/>
        <pc:sldMkLst>
          <pc:docMk/>
          <pc:sldMk cId="3470599258" sldId="392"/>
        </pc:sldMkLst>
      </pc:sldChg>
      <pc:sldChg chg="addSp delSp modSp mod modAnim">
        <pc:chgData name="CRISTINA MARCONI" userId="2d6a9b96-72e3-4f32-813b-8b8298816d07" providerId="ADAL" clId="{8B0069D6-1400-40B4-B4DF-72AAD56F0D8B}" dt="2024-11-28T15:16:01.554" v="505" actId="692"/>
        <pc:sldMkLst>
          <pc:docMk/>
          <pc:sldMk cId="2103056791" sldId="433"/>
        </pc:sldMkLst>
      </pc:sldChg>
      <pc:sldChg chg="modSp del mod">
        <pc:chgData name="CRISTINA MARCONI" userId="2d6a9b96-72e3-4f32-813b-8b8298816d07" providerId="ADAL" clId="{8B0069D6-1400-40B4-B4DF-72AAD56F0D8B}" dt="2024-11-28T15:12:29.298" v="436" actId="2696"/>
        <pc:sldMkLst>
          <pc:docMk/>
          <pc:sldMk cId="1252713956" sldId="434"/>
        </pc:sldMkLst>
      </pc:sldChg>
      <pc:sldChg chg="ord">
        <pc:chgData name="CRISTINA MARCONI" userId="2d6a9b96-72e3-4f32-813b-8b8298816d07" providerId="ADAL" clId="{8B0069D6-1400-40B4-B4DF-72AAD56F0D8B}" dt="2024-11-28T15:52:30.913" v="873"/>
        <pc:sldMkLst>
          <pc:docMk/>
          <pc:sldMk cId="274285355" sldId="435"/>
        </pc:sldMkLst>
      </pc:sldChg>
      <pc:sldChg chg="addSp delSp modSp mod delAnim">
        <pc:chgData name="CRISTINA MARCONI" userId="2d6a9b96-72e3-4f32-813b-8b8298816d07" providerId="ADAL" clId="{8B0069D6-1400-40B4-B4DF-72AAD56F0D8B}" dt="2024-11-28T15:52:18.148" v="871" actId="478"/>
        <pc:sldMkLst>
          <pc:docMk/>
          <pc:sldMk cId="3175402394" sldId="437"/>
        </pc:sldMkLst>
      </pc:sldChg>
      <pc:sldChg chg="del">
        <pc:chgData name="CRISTINA MARCONI" userId="2d6a9b96-72e3-4f32-813b-8b8298816d07" providerId="ADAL" clId="{8B0069D6-1400-40B4-B4DF-72AAD56F0D8B}" dt="2024-11-28T15:55:59.033" v="990" actId="47"/>
        <pc:sldMkLst>
          <pc:docMk/>
          <pc:sldMk cId="3359720946" sldId="438"/>
        </pc:sldMkLst>
      </pc:sldChg>
      <pc:sldChg chg="addSp delSp modSp add mod addAnim delAnim modAnim">
        <pc:chgData name="CRISTINA MARCONI" userId="2d6a9b96-72e3-4f32-813b-8b8298816d07" providerId="ADAL" clId="{8B0069D6-1400-40B4-B4DF-72AAD56F0D8B}" dt="2024-11-28T16:01:11.331" v="993" actId="478"/>
        <pc:sldMkLst>
          <pc:docMk/>
          <pc:sldMk cId="3119888116" sldId="447"/>
        </pc:sldMkLst>
      </pc:sldChg>
      <pc:sldChg chg="addSp delSp modSp add mod delAnim">
        <pc:chgData name="CRISTINA MARCONI" userId="2d6a9b96-72e3-4f32-813b-8b8298816d07" providerId="ADAL" clId="{8B0069D6-1400-40B4-B4DF-72AAD56F0D8B}" dt="2024-11-28T15:09:49.889" v="352" actId="14100"/>
        <pc:sldMkLst>
          <pc:docMk/>
          <pc:sldMk cId="160126989" sldId="448"/>
        </pc:sldMkLst>
      </pc:sldChg>
      <pc:sldChg chg="addSp delSp modSp add mod">
        <pc:chgData name="CRISTINA MARCONI" userId="2d6a9b96-72e3-4f32-813b-8b8298816d07" providerId="ADAL" clId="{8B0069D6-1400-40B4-B4DF-72AAD56F0D8B}" dt="2024-11-28T15:11:31.759" v="435" actId="478"/>
        <pc:sldMkLst>
          <pc:docMk/>
          <pc:sldMk cId="1412211608" sldId="449"/>
        </pc:sldMkLst>
      </pc:sldChg>
      <pc:sldChg chg="modSp new del mod">
        <pc:chgData name="CRISTINA MARCONI" userId="2d6a9b96-72e3-4f32-813b-8b8298816d07" providerId="ADAL" clId="{8B0069D6-1400-40B4-B4DF-72AAD56F0D8B}" dt="2024-11-28T15:45:15.935" v="606" actId="2696"/>
        <pc:sldMkLst>
          <pc:docMk/>
          <pc:sldMk cId="1608827586" sldId="450"/>
        </pc:sldMkLst>
      </pc:sldChg>
      <pc:sldChg chg="delSp modSp add mod delAnim">
        <pc:chgData name="CRISTINA MARCONI" userId="2d6a9b96-72e3-4f32-813b-8b8298816d07" providerId="ADAL" clId="{8B0069D6-1400-40B4-B4DF-72AAD56F0D8B}" dt="2024-11-28T15:48:13.912" v="761" actId="1076"/>
        <pc:sldMkLst>
          <pc:docMk/>
          <pc:sldMk cId="4045353363" sldId="451"/>
        </pc:sldMkLst>
      </pc:sldChg>
      <pc:sldChg chg="addSp delSp modSp add mod modAnim">
        <pc:chgData name="CRISTINA MARCONI" userId="2d6a9b96-72e3-4f32-813b-8b8298816d07" providerId="ADAL" clId="{8B0069D6-1400-40B4-B4DF-72AAD56F0D8B}" dt="2024-11-28T15:55:41.464" v="989" actId="20577"/>
        <pc:sldMkLst>
          <pc:docMk/>
          <pc:sldMk cId="1859610532" sldId="452"/>
        </pc:sldMkLst>
      </pc:sldChg>
    </pc:docChg>
  </pc:docChgLst>
  <pc:docChgLst>
    <pc:chgData name="CRISTINA MARCONI" userId="2d6a9b96-72e3-4f32-813b-8b8298816d07" providerId="ADAL" clId="{70FC3EB7-599E-42C8-A233-D421A33FA300}"/>
    <pc:docChg chg="undo custSel addSld delSld modSld">
      <pc:chgData name="CRISTINA MARCONI" userId="2d6a9b96-72e3-4f32-813b-8b8298816d07" providerId="ADAL" clId="{70FC3EB7-599E-42C8-A233-D421A33FA300}" dt="2023-11-08T11:40:19.505" v="1507" actId="47"/>
      <pc:docMkLst>
        <pc:docMk/>
      </pc:docMkLst>
      <pc:sldChg chg="addSp delSp modSp del mod delAnim modAnim">
        <pc:chgData name="CRISTINA MARCONI" userId="2d6a9b96-72e3-4f32-813b-8b8298816d07" providerId="ADAL" clId="{70FC3EB7-599E-42C8-A233-D421A33FA300}" dt="2023-11-08T07:56:13.097" v="9" actId="2696"/>
        <pc:sldMkLst>
          <pc:docMk/>
          <pc:sldMk cId="0" sldId="345"/>
        </pc:sldMkLst>
      </pc:sldChg>
      <pc:sldChg chg="add del">
        <pc:chgData name="CRISTINA MARCONI" userId="2d6a9b96-72e3-4f32-813b-8b8298816d07" providerId="ADAL" clId="{70FC3EB7-599E-42C8-A233-D421A33FA300}" dt="2023-11-08T08:24:42.526" v="335" actId="47"/>
        <pc:sldMkLst>
          <pc:docMk/>
          <pc:sldMk cId="2013863375" sldId="345"/>
        </pc:sldMkLst>
      </pc:sldChg>
      <pc:sldChg chg="del">
        <pc:chgData name="CRISTINA MARCONI" userId="2d6a9b96-72e3-4f32-813b-8b8298816d07" providerId="ADAL" clId="{70FC3EB7-599E-42C8-A233-D421A33FA300}" dt="2023-11-08T08:36:17.905" v="430" actId="47"/>
        <pc:sldMkLst>
          <pc:docMk/>
          <pc:sldMk cId="1929712350" sldId="346"/>
        </pc:sldMkLst>
      </pc:sldChg>
      <pc:sldChg chg="del">
        <pc:chgData name="CRISTINA MARCONI" userId="2d6a9b96-72e3-4f32-813b-8b8298816d07" providerId="ADAL" clId="{70FC3EB7-599E-42C8-A233-D421A33FA300}" dt="2023-11-08T08:27:40.628" v="336" actId="47"/>
        <pc:sldMkLst>
          <pc:docMk/>
          <pc:sldMk cId="2350033680" sldId="347"/>
        </pc:sldMkLst>
      </pc:sldChg>
      <pc:sldChg chg="del">
        <pc:chgData name="CRISTINA MARCONI" userId="2d6a9b96-72e3-4f32-813b-8b8298816d07" providerId="ADAL" clId="{70FC3EB7-599E-42C8-A233-D421A33FA300}" dt="2023-11-08T09:05:52.427" v="671" actId="47"/>
        <pc:sldMkLst>
          <pc:docMk/>
          <pc:sldMk cId="3139380085" sldId="348"/>
        </pc:sldMkLst>
      </pc:sldChg>
      <pc:sldChg chg="modSp add del mod">
        <pc:chgData name="CRISTINA MARCONI" userId="2d6a9b96-72e3-4f32-813b-8b8298816d07" providerId="ADAL" clId="{70FC3EB7-599E-42C8-A233-D421A33FA300}" dt="2023-11-08T08:45:36.837" v="471" actId="47"/>
        <pc:sldMkLst>
          <pc:docMk/>
          <pc:sldMk cId="60437023" sldId="349"/>
        </pc:sldMkLst>
      </pc:sldChg>
      <pc:sldChg chg="del">
        <pc:chgData name="CRISTINA MARCONI" userId="2d6a9b96-72e3-4f32-813b-8b8298816d07" providerId="ADAL" clId="{70FC3EB7-599E-42C8-A233-D421A33FA300}" dt="2023-11-08T08:42:15.771" v="433" actId="2696"/>
        <pc:sldMkLst>
          <pc:docMk/>
          <pc:sldMk cId="1324588295" sldId="349"/>
        </pc:sldMkLst>
      </pc:sldChg>
      <pc:sldChg chg="addSp modSp mod">
        <pc:chgData name="CRISTINA MARCONI" userId="2d6a9b96-72e3-4f32-813b-8b8298816d07" providerId="ADAL" clId="{70FC3EB7-599E-42C8-A233-D421A33FA300}" dt="2023-11-08T09:51:46.194" v="1113" actId="20577"/>
        <pc:sldMkLst>
          <pc:docMk/>
          <pc:sldMk cId="3469578980" sldId="350"/>
        </pc:sldMkLst>
      </pc:sldChg>
      <pc:sldChg chg="modSp mod">
        <pc:chgData name="CRISTINA MARCONI" userId="2d6a9b96-72e3-4f32-813b-8b8298816d07" providerId="ADAL" clId="{70FC3EB7-599E-42C8-A233-D421A33FA300}" dt="2023-11-08T10:06:09.047" v="1187" actId="20577"/>
        <pc:sldMkLst>
          <pc:docMk/>
          <pc:sldMk cId="2896120771" sldId="351"/>
        </pc:sldMkLst>
      </pc:sldChg>
      <pc:sldChg chg="addSp delSp modSp mod delAnim modAnim">
        <pc:chgData name="CRISTINA MARCONI" userId="2d6a9b96-72e3-4f32-813b-8b8298816d07" providerId="ADAL" clId="{70FC3EB7-599E-42C8-A233-D421A33FA300}" dt="2023-11-08T10:31:47.135" v="1304" actId="115"/>
        <pc:sldMkLst>
          <pc:docMk/>
          <pc:sldMk cId="2758327793" sldId="352"/>
        </pc:sldMkLst>
      </pc:sldChg>
      <pc:sldChg chg="del">
        <pc:chgData name="CRISTINA MARCONI" userId="2d6a9b96-72e3-4f32-813b-8b8298816d07" providerId="ADAL" clId="{70FC3EB7-599E-42C8-A233-D421A33FA300}" dt="2023-11-08T09:33:24.832" v="1027" actId="47"/>
        <pc:sldMkLst>
          <pc:docMk/>
          <pc:sldMk cId="1999334135" sldId="356"/>
        </pc:sldMkLst>
      </pc:sldChg>
      <pc:sldChg chg="del">
        <pc:chgData name="CRISTINA MARCONI" userId="2d6a9b96-72e3-4f32-813b-8b8298816d07" providerId="ADAL" clId="{70FC3EB7-599E-42C8-A233-D421A33FA300}" dt="2023-11-08T09:33:37.255" v="1028" actId="47"/>
        <pc:sldMkLst>
          <pc:docMk/>
          <pc:sldMk cId="1352677310" sldId="367"/>
        </pc:sldMkLst>
      </pc:sldChg>
      <pc:sldChg chg="del">
        <pc:chgData name="CRISTINA MARCONI" userId="2d6a9b96-72e3-4f32-813b-8b8298816d07" providerId="ADAL" clId="{70FC3EB7-599E-42C8-A233-D421A33FA300}" dt="2023-11-08T10:58:14.191" v="1451" actId="47"/>
        <pc:sldMkLst>
          <pc:docMk/>
          <pc:sldMk cId="2541727778" sldId="370"/>
        </pc:sldMkLst>
      </pc:sldChg>
      <pc:sldChg chg="del">
        <pc:chgData name="CRISTINA MARCONI" userId="2d6a9b96-72e3-4f32-813b-8b8298816d07" providerId="ADAL" clId="{70FC3EB7-599E-42C8-A233-D421A33FA300}" dt="2023-11-08T08:42:48.494" v="437" actId="2696"/>
        <pc:sldMkLst>
          <pc:docMk/>
          <pc:sldMk cId="290154680" sldId="393"/>
        </pc:sldMkLst>
      </pc:sldChg>
      <pc:sldChg chg="addSp delSp modSp add mod modAnim">
        <pc:chgData name="CRISTINA MARCONI" userId="2d6a9b96-72e3-4f32-813b-8b8298816d07" providerId="ADAL" clId="{70FC3EB7-599E-42C8-A233-D421A33FA300}" dt="2023-11-08T11:39:54.751" v="1506"/>
        <pc:sldMkLst>
          <pc:docMk/>
          <pc:sldMk cId="1284363227" sldId="393"/>
        </pc:sldMkLst>
      </pc:sldChg>
      <pc:sldChg chg="addSp delSp modSp mod">
        <pc:chgData name="CRISTINA MARCONI" userId="2d6a9b96-72e3-4f32-813b-8b8298816d07" providerId="ADAL" clId="{70FC3EB7-599E-42C8-A233-D421A33FA300}" dt="2023-11-08T09:40:16.714" v="1087" actId="692"/>
        <pc:sldMkLst>
          <pc:docMk/>
          <pc:sldMk cId="1225247976" sldId="399"/>
        </pc:sldMkLst>
      </pc:sldChg>
      <pc:sldChg chg="del">
        <pc:chgData name="CRISTINA MARCONI" userId="2d6a9b96-72e3-4f32-813b-8b8298816d07" providerId="ADAL" clId="{70FC3EB7-599E-42C8-A233-D421A33FA300}" dt="2023-11-08T11:40:19.505" v="1507" actId="47"/>
        <pc:sldMkLst>
          <pc:docMk/>
          <pc:sldMk cId="566923026" sldId="400"/>
        </pc:sldMkLst>
      </pc:sldChg>
      <pc:sldChg chg="addSp delSp modSp mod modAnim">
        <pc:chgData name="CRISTINA MARCONI" userId="2d6a9b96-72e3-4f32-813b-8b8298816d07" providerId="ADAL" clId="{70FC3EB7-599E-42C8-A233-D421A33FA300}" dt="2023-11-08T11:11:59.993" v="1455"/>
        <pc:sldMkLst>
          <pc:docMk/>
          <pc:sldMk cId="4092377633" sldId="403"/>
        </pc:sldMkLst>
      </pc:sldChg>
      <pc:sldChg chg="modSp mod">
        <pc:chgData name="CRISTINA MARCONI" userId="2d6a9b96-72e3-4f32-813b-8b8298816d07" providerId="ADAL" clId="{70FC3EB7-599E-42C8-A233-D421A33FA300}" dt="2023-11-08T10:52:24.827" v="1444" actId="14100"/>
        <pc:sldMkLst>
          <pc:docMk/>
          <pc:sldMk cId="1528549173" sldId="404"/>
        </pc:sldMkLst>
      </pc:sldChg>
      <pc:sldChg chg="modSp mod">
        <pc:chgData name="CRISTINA MARCONI" userId="2d6a9b96-72e3-4f32-813b-8b8298816d07" providerId="ADAL" clId="{70FC3EB7-599E-42C8-A233-D421A33FA300}" dt="2023-11-08T10:56:11.252" v="1450" actId="115"/>
        <pc:sldMkLst>
          <pc:docMk/>
          <pc:sldMk cId="2947993116" sldId="405"/>
        </pc:sldMkLst>
      </pc:sldChg>
      <pc:sldChg chg="modSp mod">
        <pc:chgData name="CRISTINA MARCONI" userId="2d6a9b96-72e3-4f32-813b-8b8298816d07" providerId="ADAL" clId="{70FC3EB7-599E-42C8-A233-D421A33FA300}" dt="2023-11-08T11:17:47.680" v="1466" actId="14100"/>
        <pc:sldMkLst>
          <pc:docMk/>
          <pc:sldMk cId="4158725674" sldId="408"/>
        </pc:sldMkLst>
      </pc:sldChg>
      <pc:sldChg chg="addSp delSp modSp add mod">
        <pc:chgData name="CRISTINA MARCONI" userId="2d6a9b96-72e3-4f32-813b-8b8298816d07" providerId="ADAL" clId="{70FC3EB7-599E-42C8-A233-D421A33FA300}" dt="2023-11-08T07:57:12.993" v="17" actId="14100"/>
        <pc:sldMkLst>
          <pc:docMk/>
          <pc:sldMk cId="3983424031" sldId="426"/>
        </pc:sldMkLst>
      </pc:sldChg>
      <pc:sldChg chg="addSp delSp modSp add mod delAnim modAnim">
        <pc:chgData name="CRISTINA MARCONI" userId="2d6a9b96-72e3-4f32-813b-8b8298816d07" providerId="ADAL" clId="{70FC3EB7-599E-42C8-A233-D421A33FA300}" dt="2023-11-08T11:37:02.743" v="1489" actId="20577"/>
        <pc:sldMkLst>
          <pc:docMk/>
          <pc:sldMk cId="2556032689" sldId="427"/>
        </pc:sldMkLst>
      </pc:sldChg>
      <pc:sldChg chg="addSp delSp modSp add mod delAnim modAnim">
        <pc:chgData name="CRISTINA MARCONI" userId="2d6a9b96-72e3-4f32-813b-8b8298816d07" providerId="ADAL" clId="{70FC3EB7-599E-42C8-A233-D421A33FA300}" dt="2023-11-08T09:00:00.763" v="606" actId="1076"/>
        <pc:sldMkLst>
          <pc:docMk/>
          <pc:sldMk cId="4281248064" sldId="428"/>
        </pc:sldMkLst>
      </pc:sldChg>
      <pc:sldChg chg="addSp modSp add mod modAnim">
        <pc:chgData name="CRISTINA MARCONI" userId="2d6a9b96-72e3-4f32-813b-8b8298816d07" providerId="ADAL" clId="{70FC3EB7-599E-42C8-A233-D421A33FA300}" dt="2023-11-08T09:32:46.914" v="1026" actId="14100"/>
        <pc:sldMkLst>
          <pc:docMk/>
          <pc:sldMk cId="1765000786" sldId="429"/>
        </pc:sldMkLst>
      </pc:sldChg>
      <pc:sldChg chg="addSp delSp modSp add mod">
        <pc:chgData name="CRISTINA MARCONI" userId="2d6a9b96-72e3-4f32-813b-8b8298816d07" providerId="ADAL" clId="{70FC3EB7-599E-42C8-A233-D421A33FA300}" dt="2023-11-08T10:28:46.665" v="1298" actId="14100"/>
        <pc:sldMkLst>
          <pc:docMk/>
          <pc:sldMk cId="3840741333" sldId="43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D6B29-522E-42EB-A5BF-C823B55DA87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C3BAA3F-7FDD-4A6A-9E53-487E9669DF57}">
      <dgm:prSet phldrT="[Testo]"/>
      <dgm:spPr/>
      <dgm:t>
        <a:bodyPr/>
        <a:lstStyle/>
        <a:p>
          <a:r>
            <a:rPr lang="it-IT" dirty="0"/>
            <a:t>Cercare l’articolo o il libro nel posseduto di Ateneo</a:t>
          </a:r>
        </a:p>
      </dgm:t>
    </dgm:pt>
    <dgm:pt modelId="{0AA02FC5-4546-402C-BAFF-E07DFF093F5E}" type="parTrans" cxnId="{BB1F5482-EA28-462C-A3B3-37C81FCE0197}">
      <dgm:prSet/>
      <dgm:spPr/>
      <dgm:t>
        <a:bodyPr/>
        <a:lstStyle/>
        <a:p>
          <a:endParaRPr lang="it-IT"/>
        </a:p>
      </dgm:t>
    </dgm:pt>
    <dgm:pt modelId="{FBF8A3CC-A65F-4F8D-9B29-B1C8034F0E13}" type="sibTrans" cxnId="{BB1F5482-EA28-462C-A3B3-37C81FCE0197}">
      <dgm:prSet/>
      <dgm:spPr/>
      <dgm:t>
        <a:bodyPr/>
        <a:lstStyle/>
        <a:p>
          <a:endParaRPr lang="it-IT"/>
        </a:p>
      </dgm:t>
    </dgm:pt>
    <dgm:pt modelId="{5B1D3186-AC51-4EE4-8195-F9F95434D73F}">
      <dgm:prSet phldrT="[Testo]"/>
      <dgm:spPr/>
      <dgm:t>
        <a:bodyPr/>
        <a:lstStyle/>
        <a:p>
          <a:r>
            <a:rPr lang="it-IT" dirty="0"/>
            <a:t>Se quanto voluto non è nel posseduto di Ateneo, registrarsi a NILDE</a:t>
          </a:r>
        </a:p>
      </dgm:t>
    </dgm:pt>
    <dgm:pt modelId="{9C5A86C6-83B8-41E9-BB16-4E91C0304E99}" type="parTrans" cxnId="{9C740369-267F-40C8-89AC-DA770BF3D72A}">
      <dgm:prSet/>
      <dgm:spPr/>
      <dgm:t>
        <a:bodyPr/>
        <a:lstStyle/>
        <a:p>
          <a:endParaRPr lang="it-IT"/>
        </a:p>
      </dgm:t>
    </dgm:pt>
    <dgm:pt modelId="{F83ABD68-48EC-47FD-9531-B01D041F25CE}" type="sibTrans" cxnId="{9C740369-267F-40C8-89AC-DA770BF3D72A}">
      <dgm:prSet/>
      <dgm:spPr/>
      <dgm:t>
        <a:bodyPr/>
        <a:lstStyle/>
        <a:p>
          <a:endParaRPr lang="it-IT"/>
        </a:p>
      </dgm:t>
    </dgm:pt>
    <dgm:pt modelId="{4E025830-B286-4AEE-A02C-93975CB5EF15}">
      <dgm:prSet phldrT="[Testo]"/>
      <dgm:spPr/>
      <dgm:t>
        <a:bodyPr/>
        <a:lstStyle/>
        <a:p>
          <a:r>
            <a:rPr lang="it-IT" dirty="0"/>
            <a:t>Inoltrare la richiesta dell’articolo o di parte di libro in NILDE</a:t>
          </a:r>
        </a:p>
      </dgm:t>
    </dgm:pt>
    <dgm:pt modelId="{42AFE48C-7CEB-462E-B84D-255D013B87EC}" type="parTrans" cxnId="{69FFF4D8-57CE-497E-B7F9-1718E34CFD61}">
      <dgm:prSet/>
      <dgm:spPr/>
      <dgm:t>
        <a:bodyPr/>
        <a:lstStyle/>
        <a:p>
          <a:endParaRPr lang="it-IT"/>
        </a:p>
      </dgm:t>
    </dgm:pt>
    <dgm:pt modelId="{300E9E18-7AE7-4988-A910-057A75F97D1E}" type="sibTrans" cxnId="{69FFF4D8-57CE-497E-B7F9-1718E34CFD61}">
      <dgm:prSet/>
      <dgm:spPr/>
      <dgm:t>
        <a:bodyPr/>
        <a:lstStyle/>
        <a:p>
          <a:endParaRPr lang="it-IT"/>
        </a:p>
      </dgm:t>
    </dgm:pt>
    <dgm:pt modelId="{60104E04-F7A8-4E51-9FFD-11C7C285E4D9}" type="pres">
      <dgm:prSet presAssocID="{0C1D6B29-522E-42EB-A5BF-C823B55DA876}" presName="Name0" presStyleCnt="0">
        <dgm:presLayoutVars>
          <dgm:dir/>
          <dgm:resizeHandles val="exact"/>
        </dgm:presLayoutVars>
      </dgm:prSet>
      <dgm:spPr/>
    </dgm:pt>
    <dgm:pt modelId="{22CCBC62-AC24-43A3-8AF3-AD5BE9CCFFD0}" type="pres">
      <dgm:prSet presAssocID="{0C3BAA3F-7FDD-4A6A-9E53-487E9669DF57}" presName="node" presStyleLbl="node1" presStyleIdx="0" presStyleCnt="3" custLinFactNeighborX="-836" custLinFactNeighborY="3987">
        <dgm:presLayoutVars>
          <dgm:bulletEnabled val="1"/>
        </dgm:presLayoutVars>
      </dgm:prSet>
      <dgm:spPr/>
    </dgm:pt>
    <dgm:pt modelId="{9072F120-2AE0-4728-AFA8-CDB2E5A7FD42}" type="pres">
      <dgm:prSet presAssocID="{FBF8A3CC-A65F-4F8D-9B29-B1C8034F0E13}" presName="sibTrans" presStyleLbl="sibTrans2D1" presStyleIdx="0" presStyleCnt="2" custLinFactNeighborX="-10793" custLinFactNeighborY="8828"/>
      <dgm:spPr/>
    </dgm:pt>
    <dgm:pt modelId="{83C828EC-E2D7-475B-95C3-8340ACB36750}" type="pres">
      <dgm:prSet presAssocID="{FBF8A3CC-A65F-4F8D-9B29-B1C8034F0E13}" presName="connectorText" presStyleLbl="sibTrans2D1" presStyleIdx="0" presStyleCnt="2"/>
      <dgm:spPr/>
    </dgm:pt>
    <dgm:pt modelId="{5524C5FC-5925-4C0E-946C-E7B3426F9608}" type="pres">
      <dgm:prSet presAssocID="{5B1D3186-AC51-4EE4-8195-F9F95434D73F}" presName="node" presStyleLbl="node1" presStyleIdx="1" presStyleCnt="3" custLinFactNeighborX="-10829" custLinFactNeighborY="6409">
        <dgm:presLayoutVars>
          <dgm:bulletEnabled val="1"/>
        </dgm:presLayoutVars>
      </dgm:prSet>
      <dgm:spPr/>
    </dgm:pt>
    <dgm:pt modelId="{C5665AA7-0BDC-43CE-8707-DB59A9D0ED01}" type="pres">
      <dgm:prSet presAssocID="{F83ABD68-48EC-47FD-9531-B01D041F25CE}" presName="sibTrans" presStyleLbl="sibTrans2D1" presStyleIdx="1" presStyleCnt="2"/>
      <dgm:spPr/>
    </dgm:pt>
    <dgm:pt modelId="{E63A7A46-6053-4272-BB99-0B9829FAC88C}" type="pres">
      <dgm:prSet presAssocID="{F83ABD68-48EC-47FD-9531-B01D041F25CE}" presName="connectorText" presStyleLbl="sibTrans2D1" presStyleIdx="1" presStyleCnt="2"/>
      <dgm:spPr/>
    </dgm:pt>
    <dgm:pt modelId="{4CD486D7-F4DB-4E3C-8C58-11E1BD3D09A9}" type="pres">
      <dgm:prSet presAssocID="{4E025830-B286-4AEE-A02C-93975CB5EF15}" presName="node" presStyleLbl="node1" presStyleIdx="2" presStyleCnt="3" custLinFactNeighborX="-8166" custLinFactNeighborY="8543">
        <dgm:presLayoutVars>
          <dgm:bulletEnabled val="1"/>
        </dgm:presLayoutVars>
      </dgm:prSet>
      <dgm:spPr/>
    </dgm:pt>
  </dgm:ptLst>
  <dgm:cxnLst>
    <dgm:cxn modelId="{6006F235-613C-40B9-BF4C-FD6444B04684}" type="presOf" srcId="{0C3BAA3F-7FDD-4A6A-9E53-487E9669DF57}" destId="{22CCBC62-AC24-43A3-8AF3-AD5BE9CCFFD0}" srcOrd="0" destOrd="0" presId="urn:microsoft.com/office/officeart/2005/8/layout/process1"/>
    <dgm:cxn modelId="{0C1C8D43-79F5-494A-ACD4-3DCFCA570801}" type="presOf" srcId="{F83ABD68-48EC-47FD-9531-B01D041F25CE}" destId="{E63A7A46-6053-4272-BB99-0B9829FAC88C}" srcOrd="1" destOrd="0" presId="urn:microsoft.com/office/officeart/2005/8/layout/process1"/>
    <dgm:cxn modelId="{27343048-B403-4B02-A954-F90F63337B5E}" type="presOf" srcId="{5B1D3186-AC51-4EE4-8195-F9F95434D73F}" destId="{5524C5FC-5925-4C0E-946C-E7B3426F9608}" srcOrd="0" destOrd="0" presId="urn:microsoft.com/office/officeart/2005/8/layout/process1"/>
    <dgm:cxn modelId="{9C740369-267F-40C8-89AC-DA770BF3D72A}" srcId="{0C1D6B29-522E-42EB-A5BF-C823B55DA876}" destId="{5B1D3186-AC51-4EE4-8195-F9F95434D73F}" srcOrd="1" destOrd="0" parTransId="{9C5A86C6-83B8-41E9-BB16-4E91C0304E99}" sibTransId="{F83ABD68-48EC-47FD-9531-B01D041F25CE}"/>
    <dgm:cxn modelId="{5378E04E-42F9-4582-B521-86DF441FA1A2}" type="presOf" srcId="{F83ABD68-48EC-47FD-9531-B01D041F25CE}" destId="{C5665AA7-0BDC-43CE-8707-DB59A9D0ED01}" srcOrd="0" destOrd="0" presId="urn:microsoft.com/office/officeart/2005/8/layout/process1"/>
    <dgm:cxn modelId="{680CE17A-A731-49DE-95DD-9145CAE23F08}" type="presOf" srcId="{0C1D6B29-522E-42EB-A5BF-C823B55DA876}" destId="{60104E04-F7A8-4E51-9FFD-11C7C285E4D9}" srcOrd="0" destOrd="0" presId="urn:microsoft.com/office/officeart/2005/8/layout/process1"/>
    <dgm:cxn modelId="{BB1F5482-EA28-462C-A3B3-37C81FCE0197}" srcId="{0C1D6B29-522E-42EB-A5BF-C823B55DA876}" destId="{0C3BAA3F-7FDD-4A6A-9E53-487E9669DF57}" srcOrd="0" destOrd="0" parTransId="{0AA02FC5-4546-402C-BAFF-E07DFF093F5E}" sibTransId="{FBF8A3CC-A65F-4F8D-9B29-B1C8034F0E13}"/>
    <dgm:cxn modelId="{06AAC4B5-BD36-4C6B-8988-458E3913E2C4}" type="presOf" srcId="{FBF8A3CC-A65F-4F8D-9B29-B1C8034F0E13}" destId="{9072F120-2AE0-4728-AFA8-CDB2E5A7FD42}" srcOrd="0" destOrd="0" presId="urn:microsoft.com/office/officeart/2005/8/layout/process1"/>
    <dgm:cxn modelId="{EC8221D0-6B94-44CA-B99B-34C6DACAA972}" type="presOf" srcId="{4E025830-B286-4AEE-A02C-93975CB5EF15}" destId="{4CD486D7-F4DB-4E3C-8C58-11E1BD3D09A9}" srcOrd="0" destOrd="0" presId="urn:microsoft.com/office/officeart/2005/8/layout/process1"/>
    <dgm:cxn modelId="{26AC9FD0-0587-4A15-897A-A32C2F2B5BFE}" type="presOf" srcId="{FBF8A3CC-A65F-4F8D-9B29-B1C8034F0E13}" destId="{83C828EC-E2D7-475B-95C3-8340ACB36750}" srcOrd="1" destOrd="0" presId="urn:microsoft.com/office/officeart/2005/8/layout/process1"/>
    <dgm:cxn modelId="{69FFF4D8-57CE-497E-B7F9-1718E34CFD61}" srcId="{0C1D6B29-522E-42EB-A5BF-C823B55DA876}" destId="{4E025830-B286-4AEE-A02C-93975CB5EF15}" srcOrd="2" destOrd="0" parTransId="{42AFE48C-7CEB-462E-B84D-255D013B87EC}" sibTransId="{300E9E18-7AE7-4988-A910-057A75F97D1E}"/>
    <dgm:cxn modelId="{0609A498-0E84-4BDE-A70B-B55B17D3A334}" type="presParOf" srcId="{60104E04-F7A8-4E51-9FFD-11C7C285E4D9}" destId="{22CCBC62-AC24-43A3-8AF3-AD5BE9CCFFD0}" srcOrd="0" destOrd="0" presId="urn:microsoft.com/office/officeart/2005/8/layout/process1"/>
    <dgm:cxn modelId="{81BCE1BA-64D5-4978-924D-DDA48B705936}" type="presParOf" srcId="{60104E04-F7A8-4E51-9FFD-11C7C285E4D9}" destId="{9072F120-2AE0-4728-AFA8-CDB2E5A7FD42}" srcOrd="1" destOrd="0" presId="urn:microsoft.com/office/officeart/2005/8/layout/process1"/>
    <dgm:cxn modelId="{4D57FC85-FB6D-45D7-84AA-49FA0E6C9C31}" type="presParOf" srcId="{9072F120-2AE0-4728-AFA8-CDB2E5A7FD42}" destId="{83C828EC-E2D7-475B-95C3-8340ACB36750}" srcOrd="0" destOrd="0" presId="urn:microsoft.com/office/officeart/2005/8/layout/process1"/>
    <dgm:cxn modelId="{3DA714BF-F1FE-4367-AFBE-5D91777BA5A5}" type="presParOf" srcId="{60104E04-F7A8-4E51-9FFD-11C7C285E4D9}" destId="{5524C5FC-5925-4C0E-946C-E7B3426F9608}" srcOrd="2" destOrd="0" presId="urn:microsoft.com/office/officeart/2005/8/layout/process1"/>
    <dgm:cxn modelId="{C2C10BBE-DCD2-43E9-9A7D-381DDDD94084}" type="presParOf" srcId="{60104E04-F7A8-4E51-9FFD-11C7C285E4D9}" destId="{C5665AA7-0BDC-43CE-8707-DB59A9D0ED01}" srcOrd="3" destOrd="0" presId="urn:microsoft.com/office/officeart/2005/8/layout/process1"/>
    <dgm:cxn modelId="{FC204885-E525-4A68-BA98-287DF766C71D}" type="presParOf" srcId="{C5665AA7-0BDC-43CE-8707-DB59A9D0ED01}" destId="{E63A7A46-6053-4272-BB99-0B9829FAC88C}" srcOrd="0" destOrd="0" presId="urn:microsoft.com/office/officeart/2005/8/layout/process1"/>
    <dgm:cxn modelId="{E7E126FC-07D3-45F1-B683-7117F3D8DFCC}" type="presParOf" srcId="{60104E04-F7A8-4E51-9FFD-11C7C285E4D9}" destId="{4CD486D7-F4DB-4E3C-8C58-11E1BD3D09A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1D6B29-522E-42EB-A5BF-C823B55DA87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0104E04-F7A8-4E51-9FFD-11C7C285E4D9}" type="pres">
      <dgm:prSet presAssocID="{0C1D6B29-522E-42EB-A5BF-C823B55DA876}" presName="Name0" presStyleCnt="0">
        <dgm:presLayoutVars>
          <dgm:dir/>
          <dgm:resizeHandles val="exact"/>
        </dgm:presLayoutVars>
      </dgm:prSet>
      <dgm:spPr/>
    </dgm:pt>
  </dgm:ptLst>
  <dgm:cxnLst>
    <dgm:cxn modelId="{680CE17A-A731-49DE-95DD-9145CAE23F08}" type="presOf" srcId="{0C1D6B29-522E-42EB-A5BF-C823B55DA876}" destId="{60104E04-F7A8-4E51-9FFD-11C7C285E4D9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CBC62-AC24-43A3-8AF3-AD5BE9CCFFD0}">
      <dsp:nvSpPr>
        <dsp:cNvPr id="0" name=""/>
        <dsp:cNvSpPr/>
      </dsp:nvSpPr>
      <dsp:spPr>
        <a:xfrm>
          <a:off x="2" y="285522"/>
          <a:ext cx="1601390" cy="1754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Cercare l’articolo o il libro nel posseduto di Ateneo</a:t>
          </a:r>
        </a:p>
      </dsp:txBody>
      <dsp:txXfrm>
        <a:off x="46905" y="332425"/>
        <a:ext cx="1507584" cy="1660842"/>
      </dsp:txXfrm>
    </dsp:sp>
    <dsp:sp modelId="{9072F120-2AE0-4728-AFA8-CDB2E5A7FD42}">
      <dsp:nvSpPr>
        <dsp:cNvPr id="0" name=""/>
        <dsp:cNvSpPr/>
      </dsp:nvSpPr>
      <dsp:spPr>
        <a:xfrm rot="67071">
          <a:off x="1712514" y="1020751"/>
          <a:ext cx="305627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1712523" y="1099286"/>
        <a:ext cx="213939" cy="238286"/>
      </dsp:txXfrm>
    </dsp:sp>
    <dsp:sp modelId="{5524C5FC-5925-4C0E-946C-E7B3426F9608}">
      <dsp:nvSpPr>
        <dsp:cNvPr id="0" name=""/>
        <dsp:cNvSpPr/>
      </dsp:nvSpPr>
      <dsp:spPr>
        <a:xfrm>
          <a:off x="2177938" y="328020"/>
          <a:ext cx="1601390" cy="1754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Se quanto voluto non è nel posseduto di Ateneo, registrarsi a NILDE</a:t>
          </a:r>
        </a:p>
      </dsp:txBody>
      <dsp:txXfrm>
        <a:off x="2224841" y="374923"/>
        <a:ext cx="1507584" cy="1660842"/>
      </dsp:txXfrm>
    </dsp:sp>
    <dsp:sp modelId="{C5665AA7-0BDC-43CE-8707-DB59A9D0ED01}">
      <dsp:nvSpPr>
        <dsp:cNvPr id="0" name=""/>
        <dsp:cNvSpPr/>
      </dsp:nvSpPr>
      <dsp:spPr>
        <a:xfrm rot="56977">
          <a:off x="3943709" y="1025657"/>
          <a:ext cx="348583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3943716" y="1104219"/>
        <a:ext cx="244008" cy="238286"/>
      </dsp:txXfrm>
    </dsp:sp>
    <dsp:sp modelId="{4CD486D7-F4DB-4E3C-8C58-11E1BD3D09A9}">
      <dsp:nvSpPr>
        <dsp:cNvPr id="0" name=""/>
        <dsp:cNvSpPr/>
      </dsp:nvSpPr>
      <dsp:spPr>
        <a:xfrm>
          <a:off x="4436943" y="365464"/>
          <a:ext cx="1601390" cy="1754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Inoltrare la richiesta dell’articolo o di parte di libro in NILDE</a:t>
          </a:r>
        </a:p>
      </dsp:txBody>
      <dsp:txXfrm>
        <a:off x="4483846" y="412367"/>
        <a:ext cx="1507584" cy="1660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D350A-C3E9-4BB7-8C0C-05D69350ACE6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54CC3-E7B0-4EB0-9B16-5496DB8C9A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394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0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763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30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700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36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510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201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30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650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9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84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341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807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863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2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561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36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62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14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489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89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61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0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012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0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1286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372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8F31A-896D-84BB-BCBA-4FBA2EA35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1617BD01-0F9A-50F8-0BF6-55490E525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4BE47ADE-2D9F-5412-B46C-40C0963C75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0D38E31A-95C6-A436-D8E8-A1223B2F83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58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3922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9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245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000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03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5026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ECE81-6F8F-9674-96AD-EB3BE96D0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69C212B1-5864-644D-C541-725F34C58D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4E64BDB2-3F05-2AF0-8091-4AAB71199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F6BA4A38-0B3E-D546-D076-407D29609A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2541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CCEC2-F24D-2ACF-F526-9D414A1DA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AF9661EC-32FC-9DCA-9743-91AE3AF9C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A76B4907-D692-C26B-1FFB-1050CACC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AA580E0A-7508-CE68-7140-C33F1C408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299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4F7E3-593C-4B84-5849-B7E8773C2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F3443243-0E27-C8F1-CE43-79D066FC97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953B4E6E-0543-FEFF-ABDA-F28BEF7BB6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5D209878-82AB-80F2-5EA1-BCC8B8DFF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104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AAD1A-C4BE-4ACD-C287-92A306E46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871458E3-A886-F179-310E-D5742EF4B9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481E6D42-EFA8-9BC4-D271-A222B73ACC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7DB8647C-2C7E-887D-3172-0A14BA6914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299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3525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972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245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4977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22243-62E0-8C21-4DAC-B5C7DB88D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1EC10794-AEA9-19C4-B8E0-F7E23FAC59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91CB5C7-09F8-6F24-654D-D273B84C24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E415FB99-2ECC-47AB-DB24-27F397902F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0274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88835-8BA6-2B8E-E478-37DD2AB1F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21257A1F-6D19-A0B6-CF57-FE308F720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0726EC82-6AF2-862F-D440-BF8AC21D6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60C25CA8-916F-C450-CB13-1E7BE2DD07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84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033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E2546-B7B9-C207-0D67-E2EA9BE6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416E7A12-0A3F-CB07-B905-9B50FFF4B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4873B738-17F4-D7A5-7CD5-94EAD5C190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641B1B2E-32D8-C98D-4433-07A0DA3BB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5944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D9BBA-E9C9-CD0C-CD1A-15434ACBD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E1BB350-E093-2125-9291-AEA85F4BD7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CBE6968F-703B-719F-C4D8-A8662063B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14A76CE0-31C6-EBC1-B0D3-736BB0B70F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2603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71B28-F428-DFC6-F3EF-A2C590FCD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472533D5-36FA-80E3-42CD-E678C4B8A3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2B2F2E9-63EB-EAF5-4468-329A019541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F0B581A7-AAF8-4EFA-89AB-5C2F5CE629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0588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F3B1A-6FE7-8E96-0B79-D4FAACD0C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6C9BCFCE-589F-2941-9050-E65EB93E5B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3DC1AD31-5016-6DFC-7721-F05F2D7522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61CBF51D-2D18-A559-3ABF-8D3A3DB742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9813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A6CCC-7906-5A16-72FC-6D3AADD88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8484995-F59C-A2D1-CEA4-57255D465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FBA7B6A5-51DB-2417-3CAF-265438E47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43A13E44-1FCA-694A-A19B-A97CBD5D1E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33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382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887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90022-2E58-46B7-B674-990753D41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E68D011F-FFEF-E468-C7EF-DF645428D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48D05A88-44F8-F427-8F5C-6C9E7E919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090D767-B434-F76B-5B1F-895EF4B045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3730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9A19B-4ABA-2A04-95A0-127D195E3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4143FD29-1747-392F-7461-D83C656688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933313C8-ABEF-F987-5106-7C24D93A8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51CD923E-7BE5-7EAF-7E1D-57029C213A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7293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897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51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80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916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B5DBE998-1C6A-2E7B-06C2-A1AFE69D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233518FB-9475-2E0A-7A8D-7C3704D82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BB604D42-2741-22E0-4A86-506714CF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3842" indent="-2860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4372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2120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9869" indent="-22887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7618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5366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33115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90863" indent="-228874" defTabSz="457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7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E1DF8-ED81-40D6-846D-122BDD07DA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7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0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EBBF2D9-548B-35B4-5034-DC4349D89551}"/>
              </a:ext>
            </a:extLst>
          </p:cNvPr>
          <p:cNvSpPr/>
          <p:nvPr userDrawn="1"/>
        </p:nvSpPr>
        <p:spPr>
          <a:xfrm>
            <a:off x="269934" y="265961"/>
            <a:ext cx="8600920" cy="6307080"/>
          </a:xfrm>
          <a:prstGeom prst="rect">
            <a:avLst/>
          </a:prstGeom>
          <a:solidFill>
            <a:srgbClr val="9F092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795"/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87C58F57-27EB-3E2E-A145-C11E9DEE5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04" y="1310811"/>
            <a:ext cx="6189191" cy="182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EBFBD8-D894-3F2E-3B9A-0C223808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59871" y="4929783"/>
            <a:ext cx="4339824" cy="36569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9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mese / anno – www.univpm.it</a:t>
            </a:r>
          </a:p>
        </p:txBody>
      </p:sp>
    </p:spTree>
    <p:extLst>
      <p:ext uri="{BB962C8B-B14F-4D97-AF65-F5344CB8AC3E}">
        <p14:creationId xmlns:p14="http://schemas.microsoft.com/office/powerpoint/2010/main" val="292084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66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679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577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648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EBBF2D9-548B-35B4-5034-DC4349D89551}"/>
              </a:ext>
            </a:extLst>
          </p:cNvPr>
          <p:cNvSpPr/>
          <p:nvPr userDrawn="1"/>
        </p:nvSpPr>
        <p:spPr>
          <a:xfrm>
            <a:off x="269934" y="265961"/>
            <a:ext cx="8600920" cy="6307080"/>
          </a:xfrm>
          <a:prstGeom prst="rect">
            <a:avLst/>
          </a:prstGeom>
          <a:solidFill>
            <a:srgbClr val="9F092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795"/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87C58F57-27EB-3E2E-A145-C11E9DEE5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05" y="1310813"/>
            <a:ext cx="6189191" cy="182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EBFBD8-D894-3F2E-3B9A-0C223808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59871" y="4929785"/>
            <a:ext cx="4339824" cy="36569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9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mese / anno – www.univpm.it</a:t>
            </a:r>
          </a:p>
        </p:txBody>
      </p:sp>
    </p:spTree>
    <p:extLst>
      <p:ext uri="{BB962C8B-B14F-4D97-AF65-F5344CB8AC3E}">
        <p14:creationId xmlns:p14="http://schemas.microsoft.com/office/powerpoint/2010/main" val="1022913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 descr="01_ppt-01-02.png">
            <a:extLst>
              <a:ext uri="{FF2B5EF4-FFF2-40B4-BE49-F238E27FC236}">
                <a16:creationId xmlns:a16="http://schemas.microsoft.com/office/drawing/2014/main" id="{E6B2FFE6-97B3-6744-DCCF-31D545766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4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testo 5"/>
          <p:cNvSpPr>
            <a:spLocks noGrp="1"/>
          </p:cNvSpPr>
          <p:nvPr>
            <p:ph type="body" sz="quarter" idx="10"/>
          </p:nvPr>
        </p:nvSpPr>
        <p:spPr>
          <a:xfrm>
            <a:off x="2508134" y="347762"/>
            <a:ext cx="5613279" cy="3558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994" b="1" baseline="0">
                <a:solidFill>
                  <a:srgbClr val="9F0926"/>
                </a:solidFill>
                <a:latin typeface="Arial"/>
                <a:cs typeface="Arial"/>
              </a:defRPr>
            </a:lvl1pPr>
            <a:lvl2pPr marL="45592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2pPr>
            <a:lvl3pPr marL="91184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3pPr>
            <a:lvl4pPr marL="136776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4pPr>
            <a:lvl5pPr marL="1823679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testo 5"/>
          <p:cNvSpPr>
            <a:spLocks noGrp="1"/>
          </p:cNvSpPr>
          <p:nvPr>
            <p:ph type="body" sz="quarter" idx="11"/>
          </p:nvPr>
        </p:nvSpPr>
        <p:spPr>
          <a:xfrm>
            <a:off x="2508134" y="659517"/>
            <a:ext cx="5613279" cy="3558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994" b="0" baseline="0">
                <a:solidFill>
                  <a:srgbClr val="9F0926"/>
                </a:solidFill>
                <a:latin typeface="Arial"/>
                <a:cs typeface="Arial"/>
              </a:defRPr>
            </a:lvl1pPr>
            <a:lvl2pPr marL="45592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2pPr>
            <a:lvl3pPr marL="91184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3pPr>
            <a:lvl4pPr marL="136776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4pPr>
            <a:lvl5pPr marL="1823679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38340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EBBF2D9-548B-35B4-5034-DC4349D89551}"/>
              </a:ext>
            </a:extLst>
          </p:cNvPr>
          <p:cNvSpPr/>
          <p:nvPr userDrawn="1"/>
        </p:nvSpPr>
        <p:spPr>
          <a:xfrm>
            <a:off x="269934" y="265961"/>
            <a:ext cx="8600920" cy="6307080"/>
          </a:xfrm>
          <a:prstGeom prst="rect">
            <a:avLst/>
          </a:prstGeom>
          <a:solidFill>
            <a:srgbClr val="9F092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795"/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87C58F57-27EB-3E2E-A145-C11E9DEE5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04" y="1310811"/>
            <a:ext cx="6189191" cy="182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EBFBD8-D894-3F2E-3B9A-0C223808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59871" y="4929783"/>
            <a:ext cx="4339824" cy="36569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9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mese / anno – www.univpm.it</a:t>
            </a:r>
          </a:p>
        </p:txBody>
      </p:sp>
    </p:spTree>
    <p:extLst>
      <p:ext uri="{BB962C8B-B14F-4D97-AF65-F5344CB8AC3E}">
        <p14:creationId xmlns:p14="http://schemas.microsoft.com/office/powerpoint/2010/main" val="3072402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 descr="01_ppt-01-02.png">
            <a:extLst>
              <a:ext uri="{FF2B5EF4-FFF2-40B4-BE49-F238E27FC236}">
                <a16:creationId xmlns:a16="http://schemas.microsoft.com/office/drawing/2014/main" id="{E6B2FFE6-97B3-6744-DCCF-31D545766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4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testo 5"/>
          <p:cNvSpPr>
            <a:spLocks noGrp="1"/>
          </p:cNvSpPr>
          <p:nvPr>
            <p:ph type="body" sz="quarter" idx="10"/>
          </p:nvPr>
        </p:nvSpPr>
        <p:spPr>
          <a:xfrm>
            <a:off x="2508134" y="347762"/>
            <a:ext cx="5613279" cy="3558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994" b="1" baseline="0">
                <a:solidFill>
                  <a:srgbClr val="9F0926"/>
                </a:solidFill>
                <a:latin typeface="Arial"/>
                <a:cs typeface="Arial"/>
              </a:defRPr>
            </a:lvl1pPr>
            <a:lvl2pPr marL="45592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2pPr>
            <a:lvl3pPr marL="91184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3pPr>
            <a:lvl4pPr marL="136776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4pPr>
            <a:lvl5pPr marL="1823679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testo 5"/>
          <p:cNvSpPr>
            <a:spLocks noGrp="1"/>
          </p:cNvSpPr>
          <p:nvPr>
            <p:ph type="body" sz="quarter" idx="11"/>
          </p:nvPr>
        </p:nvSpPr>
        <p:spPr>
          <a:xfrm>
            <a:off x="2508134" y="659517"/>
            <a:ext cx="5613279" cy="3558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994" b="0" baseline="0">
                <a:solidFill>
                  <a:srgbClr val="9F0926"/>
                </a:solidFill>
                <a:latin typeface="Arial"/>
                <a:cs typeface="Arial"/>
              </a:defRPr>
            </a:lvl1pPr>
            <a:lvl2pPr marL="45592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2pPr>
            <a:lvl3pPr marL="91184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3pPr>
            <a:lvl4pPr marL="136776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4pPr>
            <a:lvl5pPr marL="1823679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1976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 descr="01_ppt-01-02.png">
            <a:extLst>
              <a:ext uri="{FF2B5EF4-FFF2-40B4-BE49-F238E27FC236}">
                <a16:creationId xmlns:a16="http://schemas.microsoft.com/office/drawing/2014/main" id="{E6B2FFE6-97B3-6744-DCCF-31D545766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4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testo 5"/>
          <p:cNvSpPr>
            <a:spLocks noGrp="1"/>
          </p:cNvSpPr>
          <p:nvPr>
            <p:ph type="body" sz="quarter" idx="10"/>
          </p:nvPr>
        </p:nvSpPr>
        <p:spPr>
          <a:xfrm>
            <a:off x="2508134" y="347762"/>
            <a:ext cx="5613279" cy="3558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994" b="1" baseline="0">
                <a:solidFill>
                  <a:srgbClr val="9F0926"/>
                </a:solidFill>
                <a:latin typeface="Arial"/>
                <a:cs typeface="Arial"/>
              </a:defRPr>
            </a:lvl1pPr>
            <a:lvl2pPr marL="45592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2pPr>
            <a:lvl3pPr marL="91184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3pPr>
            <a:lvl4pPr marL="136776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4pPr>
            <a:lvl5pPr marL="1823679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testo 5"/>
          <p:cNvSpPr>
            <a:spLocks noGrp="1"/>
          </p:cNvSpPr>
          <p:nvPr>
            <p:ph type="body" sz="quarter" idx="11"/>
          </p:nvPr>
        </p:nvSpPr>
        <p:spPr>
          <a:xfrm>
            <a:off x="2508134" y="659517"/>
            <a:ext cx="5613279" cy="3558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994" b="0" baseline="0">
                <a:solidFill>
                  <a:srgbClr val="9F0926"/>
                </a:solidFill>
                <a:latin typeface="Arial"/>
                <a:cs typeface="Arial"/>
              </a:defRPr>
            </a:lvl1pPr>
            <a:lvl2pPr marL="45592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2pPr>
            <a:lvl3pPr marL="91184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3pPr>
            <a:lvl4pPr marL="1367760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4pPr>
            <a:lvl5pPr marL="1823679" indent="0">
              <a:buFontTx/>
              <a:buNone/>
              <a:defRPr sz="1994" b="1">
                <a:solidFill>
                  <a:srgbClr val="9F0926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7473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6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580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14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019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06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19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37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itolo 1">
            <a:extLst>
              <a:ext uri="{FF2B5EF4-FFF2-40B4-BE49-F238E27FC236}">
                <a16:creationId xmlns:a16="http://schemas.microsoft.com/office/drawing/2014/main" id="{0A29C1A1-2168-1D88-9027-D6DDB0376D05}"/>
              </a:ext>
            </a:extLst>
          </p:cNvPr>
          <p:cNvSpPr txBox="1">
            <a:spLocks/>
          </p:cNvSpPr>
          <p:nvPr userDrawn="1"/>
        </p:nvSpPr>
        <p:spPr>
          <a:xfrm>
            <a:off x="8404897" y="343535"/>
            <a:ext cx="636272" cy="41635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fld id="{A84EFBF9-A1A9-4B51-8FB4-D4863A266B01}" type="slidenum">
              <a:rPr lang="it-IT" altLang="it-IT" sz="1994" smtClean="0"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lnSpc>
                  <a:spcPct val="90000"/>
                </a:lnSpc>
                <a:defRPr/>
              </a:pPr>
              <a:t>‹N›</a:t>
            </a:fld>
            <a:endParaRPr lang="it-IT" altLang="it-IT" sz="199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0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/>
  <p:txStyles>
    <p:titleStyle>
      <a:lvl1pPr algn="l" defTabSz="45592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94" b="1" kern="1200">
          <a:solidFill>
            <a:srgbClr val="9F0926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592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592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592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592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5920" algn="l" defTabSz="455920" rtl="0" fontAlgn="base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ＭＳ Ｐゴシック" charset="0"/>
        </a:defRPr>
      </a:lvl6pPr>
      <a:lvl7pPr marL="911840" algn="l" defTabSz="455920" rtl="0" fontAlgn="base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ＭＳ Ｐゴシック" charset="0"/>
        </a:defRPr>
      </a:lvl7pPr>
      <a:lvl8pPr marL="1367760" algn="l" defTabSz="455920" rtl="0" fontAlgn="base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ＭＳ Ｐゴシック" charset="0"/>
        </a:defRPr>
      </a:lvl8pPr>
      <a:lvl9pPr marL="1823679" algn="l" defTabSz="455920" rtl="0" fontAlgn="base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ＭＳ Ｐゴシック" charset="0"/>
        </a:defRPr>
      </a:lvl9pPr>
    </p:titleStyle>
    <p:bodyStyle>
      <a:lvl1pPr marL="341940" indent="-341940" algn="l" defTabSz="4559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1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0870" indent="-284950" algn="l" defTabSz="4559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92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39800" indent="-227960" algn="l" defTabSz="4559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5719" indent="-227960" algn="l" defTabSz="4559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4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1639" indent="-227960" algn="l" defTabSz="4559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4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07559" indent="-227960" algn="l" defTabSz="455920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2963479" indent="-227960" algn="l" defTabSz="455920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419399" indent="-227960" algn="l" defTabSz="455920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3875319" indent="-227960" algn="l" defTabSz="455920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20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40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760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679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599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519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439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359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E6AA9-59E8-4FC0-9941-C5F51D9E700E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EA265-074B-427A-8D9A-ADEB1AECB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00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itolo 1">
            <a:extLst>
              <a:ext uri="{FF2B5EF4-FFF2-40B4-BE49-F238E27FC236}">
                <a16:creationId xmlns:a16="http://schemas.microsoft.com/office/drawing/2014/main" id="{0A29C1A1-2168-1D88-9027-D6DDB0376D05}"/>
              </a:ext>
            </a:extLst>
          </p:cNvPr>
          <p:cNvSpPr txBox="1">
            <a:spLocks/>
          </p:cNvSpPr>
          <p:nvPr userDrawn="1"/>
        </p:nvSpPr>
        <p:spPr>
          <a:xfrm>
            <a:off x="8404897" y="343535"/>
            <a:ext cx="636272" cy="41635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fld id="{A84EFBF9-A1A9-4B51-8FB4-D4863A266B01}" type="slidenum">
              <a:rPr lang="it-IT" altLang="it-IT" sz="1994" smtClean="0"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lnSpc>
                  <a:spcPct val="90000"/>
                </a:lnSpc>
                <a:defRPr/>
              </a:pPr>
              <a:t>‹N›</a:t>
            </a:fld>
            <a:endParaRPr lang="it-IT" altLang="it-IT" sz="199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7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sldNum="0" hdr="0" ftr="0"/>
  <p:txStyles>
    <p:titleStyle>
      <a:lvl1pPr algn="l" defTabSz="45592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94" b="1" kern="1200">
          <a:solidFill>
            <a:srgbClr val="9F0926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592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592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592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592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5920" algn="l" defTabSz="455920" rtl="0" fontAlgn="base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ＭＳ Ｐゴシック" charset="0"/>
        </a:defRPr>
      </a:lvl6pPr>
      <a:lvl7pPr marL="911840" algn="l" defTabSz="455920" rtl="0" fontAlgn="base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ＭＳ Ｐゴシック" charset="0"/>
        </a:defRPr>
      </a:lvl7pPr>
      <a:lvl8pPr marL="1367760" algn="l" defTabSz="455920" rtl="0" fontAlgn="base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ＭＳ Ｐゴシック" charset="0"/>
        </a:defRPr>
      </a:lvl8pPr>
      <a:lvl9pPr marL="1823679" algn="l" defTabSz="455920" rtl="0" fontAlgn="base">
        <a:lnSpc>
          <a:spcPct val="90000"/>
        </a:lnSpc>
        <a:spcBef>
          <a:spcPct val="0"/>
        </a:spcBef>
        <a:spcAft>
          <a:spcPct val="0"/>
        </a:spcAft>
        <a:defRPr sz="1994" b="1">
          <a:solidFill>
            <a:srgbClr val="9F0926"/>
          </a:solidFill>
          <a:latin typeface="Arial" charset="0"/>
          <a:ea typeface="ＭＳ Ｐゴシック" charset="0"/>
        </a:defRPr>
      </a:lvl9pPr>
    </p:titleStyle>
    <p:bodyStyle>
      <a:lvl1pPr marL="341940" indent="-341940" algn="l" defTabSz="4559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1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0870" indent="-284950" algn="l" defTabSz="4559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92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39800" indent="-227960" algn="l" defTabSz="4559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5719" indent="-227960" algn="l" defTabSz="4559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4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1639" indent="-227960" algn="l" defTabSz="4559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4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07559" indent="-227960" algn="l" defTabSz="455920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2963479" indent="-227960" algn="l" defTabSz="455920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419399" indent="-227960" algn="l" defTabSz="455920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3875319" indent="-227960" algn="l" defTabSz="455920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20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40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760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679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599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519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439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359" algn="l" defTabSz="45592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d.univpm.it/SebinaOpac/.do?cdArticle=BANCHE-DAT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ezproxy.cad.univpm.it/logi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frontoffice.cadmed@univpm.i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nlm.nih.gov/mesh/meshhome.html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d.univpm.it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.ebsco.com/s/article/Introduction-to-the-New-EBSCO-Discovery-Service-Tutorial?language=en_US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onnect.ebsco.com/s/article/Using-PICOT-Search-in-EBSCO-Discovery-Service-and-EBSCOhost?language=it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l.menghi@univpm.it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mailto:?.??????@studenti.univpm.it" TargetMode="Externa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68.png"/><Relationship Id="rId4" Type="http://schemas.openxmlformats.org/officeDocument/2006/relationships/diagramData" Target="../diagrams/data2.xml"/><Relationship Id="rId9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frontoffice.cadmed@sm.univpm.it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data 3">
            <a:extLst>
              <a:ext uri="{FF2B5EF4-FFF2-40B4-BE49-F238E27FC236}">
                <a16:creationId xmlns:a16="http://schemas.microsoft.com/office/drawing/2014/main" id="{F543BBF0-5677-22C2-2F9B-A288B8AF3C7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2620108" y="4889329"/>
            <a:ext cx="6075483" cy="97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0852" indent="-28494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39772" indent="-22795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5679" indent="-22795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1587" indent="-22795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07496" indent="-227954" defTabSz="455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63405" indent="-227954" defTabSz="455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19313" indent="-227954" defTabSz="455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75222" indent="-227954" defTabSz="455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it-IT" sz="2000" b="1" dirty="0">
                <a:solidFill>
                  <a:schemeClr val="bg1"/>
                </a:solidFill>
              </a:rPr>
              <a:t>Centro di Ateneo di Documentazione</a:t>
            </a:r>
          </a:p>
          <a:p>
            <a:pPr algn="l"/>
            <a:r>
              <a:rPr lang="it-IT" sz="2000" b="1" dirty="0">
                <a:solidFill>
                  <a:schemeClr val="bg1"/>
                </a:solidFill>
              </a:rPr>
              <a:t>http://cad.univpm.it</a:t>
            </a:r>
          </a:p>
        </p:txBody>
      </p:sp>
      <p:sp>
        <p:nvSpPr>
          <p:cNvPr id="6147" name="Segnaposto titolo 1">
            <a:extLst>
              <a:ext uri="{FF2B5EF4-FFF2-40B4-BE49-F238E27FC236}">
                <a16:creationId xmlns:a16="http://schemas.microsoft.com/office/drawing/2014/main" id="{0ED6E155-6E91-75D7-C6E4-4862BCFC9DA1}"/>
              </a:ext>
            </a:extLst>
          </p:cNvPr>
          <p:cNvSpPr txBox="1">
            <a:spLocks/>
          </p:cNvSpPr>
          <p:nvPr/>
        </p:nvSpPr>
        <p:spPr bwMode="auto">
          <a:xfrm>
            <a:off x="747346" y="3550902"/>
            <a:ext cx="7543800" cy="9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it-IT" sz="4000" b="1" dirty="0">
                <a:solidFill>
                  <a:schemeClr val="bg1"/>
                </a:solidFill>
              </a:rPr>
              <a:t>Servizi e strumenti per la ricerca documentale</a:t>
            </a:r>
            <a:endParaRPr lang="it-IT" altLang="it-IT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7">
            <a:extLst>
              <a:ext uri="{FF2B5EF4-FFF2-40B4-BE49-F238E27FC236}">
                <a16:creationId xmlns:a16="http://schemas.microsoft.com/office/drawing/2014/main" id="{1B77D988-0CEB-CE90-5EDC-5935E3F7B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9" y="1095013"/>
            <a:ext cx="8642838" cy="5778487"/>
          </a:xfrm>
          <a:prstGeom prst="rect">
            <a:avLst/>
          </a:prstGeom>
        </p:spPr>
      </p:pic>
      <p:sp>
        <p:nvSpPr>
          <p:cNvPr id="5" name="Freccia in su 4">
            <a:extLst>
              <a:ext uri="{FF2B5EF4-FFF2-40B4-BE49-F238E27FC236}">
                <a16:creationId xmlns:a16="http://schemas.microsoft.com/office/drawing/2014/main" id="{852A78CC-E827-1391-A6A7-1406F19E57A7}"/>
              </a:ext>
            </a:extLst>
          </p:cNvPr>
          <p:cNvSpPr/>
          <p:nvPr/>
        </p:nvSpPr>
        <p:spPr>
          <a:xfrm>
            <a:off x="4470888" y="2423479"/>
            <a:ext cx="551663" cy="11864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637693" y="125249"/>
            <a:ext cx="5416061" cy="9697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28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Come </a:t>
            </a:r>
            <a:r>
              <a:rPr lang="en-US" sz="28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accedere</a:t>
            </a:r>
            <a:r>
              <a:rPr lang="en-US" sz="28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alle </a:t>
            </a:r>
            <a:r>
              <a:rPr lang="en-US" sz="28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risorse</a:t>
            </a:r>
            <a:r>
              <a:rPr lang="en-US" sz="28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bibliotecarie </a:t>
            </a:r>
            <a:r>
              <a:rPr lang="en-US" sz="28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elettroniche</a:t>
            </a:r>
            <a:endParaRPr lang="en-US" sz="28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F12B6C4E-1281-293C-2D00-2A61C2C70A2E}"/>
              </a:ext>
            </a:extLst>
          </p:cNvPr>
          <p:cNvSpPr/>
          <p:nvPr/>
        </p:nvSpPr>
        <p:spPr>
          <a:xfrm>
            <a:off x="4140571" y="1917119"/>
            <a:ext cx="1372206" cy="448407"/>
          </a:xfrm>
          <a:prstGeom prst="ellipse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C3A40BC-7E60-648E-4F07-1535A5B29629}"/>
              </a:ext>
            </a:extLst>
          </p:cNvPr>
          <p:cNvSpPr/>
          <p:nvPr/>
        </p:nvSpPr>
        <p:spPr>
          <a:xfrm>
            <a:off x="1951590" y="5841419"/>
            <a:ext cx="879533" cy="448407"/>
          </a:xfrm>
          <a:prstGeom prst="ellipse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0541B64-95F9-9018-6022-6945B1F6063B}"/>
              </a:ext>
            </a:extLst>
          </p:cNvPr>
          <p:cNvSpPr/>
          <p:nvPr/>
        </p:nvSpPr>
        <p:spPr>
          <a:xfrm>
            <a:off x="963617" y="4938743"/>
            <a:ext cx="803637" cy="448407"/>
          </a:xfrm>
          <a:prstGeom prst="ellipse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535470D-AAC3-FD6F-017E-1A6054E40AAB}"/>
              </a:ext>
            </a:extLst>
          </p:cNvPr>
          <p:cNvSpPr txBox="1"/>
          <p:nvPr/>
        </p:nvSpPr>
        <p:spPr>
          <a:xfrm>
            <a:off x="4114800" y="301576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1E80D0-585F-03D8-EF4A-96247D359EF3}"/>
              </a:ext>
            </a:extLst>
          </p:cNvPr>
          <p:cNvSpPr txBox="1"/>
          <p:nvPr/>
        </p:nvSpPr>
        <p:spPr>
          <a:xfrm>
            <a:off x="6541477" y="3763108"/>
            <a:ext cx="2250830" cy="646331"/>
          </a:xfrm>
          <a:prstGeom prst="rect">
            <a:avLst/>
          </a:prstGeom>
          <a:noFill/>
          <a:ln w="476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Due diversi sistemi di accesso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17521FA-28D4-3A1F-47DB-6B9DCD638FA8}"/>
              </a:ext>
            </a:extLst>
          </p:cNvPr>
          <p:cNvCxnSpPr/>
          <p:nvPr/>
        </p:nvCxnSpPr>
        <p:spPr>
          <a:xfrm flipH="1">
            <a:off x="1767254" y="3930161"/>
            <a:ext cx="4774223" cy="115179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89A6AAA-1C87-099A-59D4-81C8978746B0}"/>
              </a:ext>
            </a:extLst>
          </p:cNvPr>
          <p:cNvCxnSpPr>
            <a:cxnSpLocks/>
          </p:cNvCxnSpPr>
          <p:nvPr/>
        </p:nvCxnSpPr>
        <p:spPr>
          <a:xfrm flipH="1">
            <a:off x="2831123" y="4157199"/>
            <a:ext cx="3730082" cy="17257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57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05809" y="478396"/>
            <a:ext cx="5811715" cy="1278609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it-IT" sz="3600" dirty="0"/>
              <a:t>Schema riassuntivo per l’accesso alle risorse elettroniche</a:t>
            </a:r>
            <a:endParaRPr lang="en-US" sz="36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762BFD-D60B-B0D0-3198-19448F81BD22}"/>
              </a:ext>
            </a:extLst>
          </p:cNvPr>
          <p:cNvSpPr txBox="1"/>
          <p:nvPr/>
        </p:nvSpPr>
        <p:spPr>
          <a:xfrm>
            <a:off x="764932" y="5612094"/>
            <a:ext cx="7614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/>
              <a:t>Nella pagina </a:t>
            </a:r>
            <a:r>
              <a:rPr lang="it-IT" sz="1800" b="1" dirty="0">
                <a:hlinkClick r:id="rId3"/>
              </a:rPr>
              <a:t>Banche Dati</a:t>
            </a:r>
            <a:r>
              <a:rPr lang="it-IT" sz="1800" b="1" dirty="0"/>
              <a:t> sono riportati i link diretti per l'accesso tramite </a:t>
            </a:r>
            <a:r>
              <a:rPr lang="it-IT" sz="1800" b="1" dirty="0" err="1"/>
              <a:t>Shibboleth</a:t>
            </a:r>
            <a:r>
              <a:rPr lang="it-IT" sz="1800" b="1" dirty="0"/>
              <a:t> alle risorse per cui è disponibile.</a:t>
            </a:r>
            <a:endParaRPr lang="it-IT" sz="1800" dirty="0"/>
          </a:p>
          <a:p>
            <a:endParaRPr lang="it-IT" dirty="0"/>
          </a:p>
        </p:txBody>
      </p:sp>
      <p:pic>
        <p:nvPicPr>
          <p:cNvPr id="6" name="Immagine 5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9F010769-E340-B508-182D-8DE349D07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716"/>
            <a:ext cx="8932985" cy="31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4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611316" y="-138521"/>
            <a:ext cx="5416061" cy="13870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it-IT" sz="3600" dirty="0"/>
              <a:t>Che cos’è il Servizio  Proxy</a:t>
            </a:r>
            <a:endParaRPr lang="en-US" sz="36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336466" y="1512277"/>
            <a:ext cx="8006490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r>
              <a:rPr lang="it-IT" b="1" dirty="0"/>
              <a:t> </a:t>
            </a:r>
            <a:r>
              <a:rPr lang="it-IT" b="1" dirty="0">
                <a:solidFill>
                  <a:srgbClr val="C00000"/>
                </a:solidFill>
              </a:rPr>
              <a:t>è un sistema per l’accesso da remoto che permette di consultare al di fuori della rete di Ateneo le risorse elettroniche ad accesso riservato cui </a:t>
            </a:r>
            <a:r>
              <a:rPr lang="it-IT" b="1" dirty="0" err="1">
                <a:solidFill>
                  <a:srgbClr val="C00000"/>
                </a:solidFill>
              </a:rPr>
              <a:t>UnivPM</a:t>
            </a:r>
            <a:r>
              <a:rPr lang="it-IT" b="1" dirty="0">
                <a:solidFill>
                  <a:srgbClr val="C00000"/>
                </a:solidFill>
              </a:rPr>
              <a:t> è abbonata </a:t>
            </a:r>
            <a:r>
              <a:rPr lang="it-IT" dirty="0"/>
              <a:t>(banche dati, periodici, ebook, etc.)</a:t>
            </a:r>
          </a:p>
          <a:p>
            <a:r>
              <a:rPr lang="it-IT" dirty="0"/>
              <a:t>Per utilizzarlo </a:t>
            </a:r>
            <a:r>
              <a:rPr lang="it-IT" b="1" dirty="0">
                <a:solidFill>
                  <a:srgbClr val="C00000"/>
                </a:solidFill>
              </a:rPr>
              <a:t>servono</a:t>
            </a:r>
            <a:r>
              <a:rPr lang="it-IT" dirty="0"/>
              <a:t> </a:t>
            </a:r>
            <a:r>
              <a:rPr lang="it-IT" b="1" dirty="0">
                <a:solidFill>
                  <a:srgbClr val="C00000"/>
                </a:solidFill>
              </a:rPr>
              <a:t>le credenziali di Ateneo </a:t>
            </a:r>
            <a:r>
              <a:rPr lang="it-IT" dirty="0"/>
              <a:t>: </a:t>
            </a:r>
            <a:r>
              <a:rPr lang="it-IT" b="1" dirty="0">
                <a:hlinkClick r:id="rId3"/>
              </a:rPr>
              <a:t>https://login.ezproxy.cad.univpm.it/login</a:t>
            </a:r>
            <a:endParaRPr lang="it-IT" dirty="0"/>
          </a:p>
          <a:p>
            <a:r>
              <a:rPr lang="it-IT" dirty="0"/>
              <a:t>Per problemi di accesso contattare il  CAD -  </a:t>
            </a:r>
            <a:r>
              <a:rPr lang="it-IT" dirty="0">
                <a:hlinkClick r:id="rId4"/>
              </a:rPr>
              <a:t>frontoffice.cadmed@univpm.it</a:t>
            </a:r>
            <a:r>
              <a:rPr lang="it-IT" dirty="0"/>
              <a:t> </a:t>
            </a:r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2896120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67355" y="12404"/>
            <a:ext cx="5811715" cy="1278609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it-IT" sz="3600" dirty="0"/>
              <a:t>L’accesso tramite il login istituzionale </a:t>
            </a:r>
            <a:r>
              <a:rPr lang="it-IT" sz="3600" dirty="0" err="1"/>
              <a:t>Shibboleth</a:t>
            </a:r>
            <a:endParaRPr lang="en-US" sz="36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190213" y="1291012"/>
            <a:ext cx="8786733" cy="491635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r>
              <a:rPr lang="it-IT" sz="8000" b="1" dirty="0">
                <a:solidFill>
                  <a:srgbClr val="C00000"/>
                </a:solidFill>
              </a:rPr>
              <a:t>Per effettuare il login </a:t>
            </a:r>
            <a:r>
              <a:rPr lang="it-IT" sz="8000" b="1" u="sng" dirty="0">
                <a:solidFill>
                  <a:srgbClr val="C00000"/>
                </a:solidFill>
              </a:rPr>
              <a:t>direttamente sul sito dell’editore </a:t>
            </a:r>
            <a:r>
              <a:rPr lang="it-IT" sz="8000" b="1" dirty="0">
                <a:solidFill>
                  <a:srgbClr val="C00000"/>
                </a:solidFill>
              </a:rPr>
              <a:t>utilizzando le credenziali UNIVPM. </a:t>
            </a:r>
            <a:br>
              <a:rPr lang="it-IT" sz="8000" dirty="0"/>
            </a:br>
            <a:r>
              <a:rPr lang="it-IT" sz="8000" dirty="0"/>
              <a:t>Il login non deve essere necessariamente fatto a monte della navigazione ma può essere effettuato al momento di scaricare una risorsa protetta.</a:t>
            </a:r>
          </a:p>
          <a:p>
            <a:r>
              <a:rPr lang="it-IT" sz="8000" dirty="0"/>
              <a:t>Le modalità, che possono avere alcune variazioni per i vari editori, sono le seguenti:</a:t>
            </a:r>
          </a:p>
          <a:p>
            <a:pPr lvl="2">
              <a:buFont typeface="+mj-lt"/>
              <a:buAutoNum type="arabicPeriod"/>
            </a:pPr>
            <a:r>
              <a:rPr lang="it-IT" sz="8000" dirty="0"/>
              <a:t>Si sceglie la modalità di autenticazione con Login istituzionale, </a:t>
            </a:r>
          </a:p>
          <a:p>
            <a:pPr lvl="2">
              <a:buFont typeface="+mj-lt"/>
              <a:buAutoNum type="arabicPeriod"/>
            </a:pPr>
            <a:r>
              <a:rPr lang="it-IT" sz="8000" dirty="0"/>
              <a:t>si seleziona la propria </a:t>
            </a:r>
            <a:r>
              <a:rPr lang="it-IT" sz="8000" b="1" dirty="0"/>
              <a:t>federazione (IDEM GARR)</a:t>
            </a:r>
            <a:endParaRPr lang="it-IT" sz="8000" dirty="0"/>
          </a:p>
          <a:p>
            <a:pPr lvl="2">
              <a:buFont typeface="+mj-lt"/>
              <a:buAutoNum type="arabicPeriod"/>
            </a:pPr>
            <a:r>
              <a:rPr lang="it-IT" sz="8000" dirty="0"/>
              <a:t>si seleziona la propria Università (ad esempio </a:t>
            </a:r>
            <a:r>
              <a:rPr lang="it-IT" sz="8000" b="1" dirty="0"/>
              <a:t>inserendo "marche" nel box di ricerca</a:t>
            </a:r>
            <a:r>
              <a:rPr lang="it-IT" sz="8000" dirty="0"/>
              <a:t>)</a:t>
            </a:r>
          </a:p>
          <a:p>
            <a:pPr lvl="2">
              <a:buFont typeface="+mj-lt"/>
              <a:buAutoNum type="arabicPeriod"/>
            </a:pPr>
            <a:r>
              <a:rPr lang="it-IT" sz="8000" dirty="0"/>
              <a:t>a questo punto viene mostrata la finestra di login dell’UNIVPM</a:t>
            </a:r>
          </a:p>
          <a:p>
            <a:pPr lvl="2">
              <a:buFont typeface="+mj-lt"/>
              <a:buAutoNum type="arabicPeriod"/>
            </a:pPr>
            <a:r>
              <a:rPr lang="it-IT" sz="8000" dirty="0"/>
              <a:t>dopo il login si viene ricondotti automaticamente sul sito dell’editore.</a:t>
            </a:r>
          </a:p>
          <a:p>
            <a:r>
              <a:rPr lang="it-IT" sz="8000" b="1" dirty="0">
                <a:solidFill>
                  <a:srgbClr val="C00000"/>
                </a:solidFill>
              </a:rPr>
              <a:t>Sui siti degli editori questo tipo di autenticazione può presentarsi con termini diversi </a:t>
            </a:r>
            <a:r>
              <a:rPr lang="it-IT" sz="8000" dirty="0"/>
              <a:t>che non sempre sono sinonimi </a:t>
            </a:r>
          </a:p>
          <a:p>
            <a:pPr lvl="2"/>
            <a:r>
              <a:rPr lang="it-IT" sz="8000" dirty="0"/>
              <a:t>Login istituzionale</a:t>
            </a:r>
          </a:p>
          <a:p>
            <a:pPr lvl="2">
              <a:spcBef>
                <a:spcPts val="0"/>
              </a:spcBef>
            </a:pPr>
            <a:r>
              <a:rPr lang="it-IT" sz="8000" dirty="0"/>
              <a:t>Login federato</a:t>
            </a:r>
          </a:p>
          <a:p>
            <a:pPr lvl="2">
              <a:spcBef>
                <a:spcPts val="0"/>
              </a:spcBef>
            </a:pPr>
            <a:r>
              <a:rPr lang="it-IT" sz="8000" dirty="0"/>
              <a:t>Login tramite </a:t>
            </a:r>
            <a:r>
              <a:rPr lang="it-IT" sz="8000" dirty="0" err="1"/>
              <a:t>IdP</a:t>
            </a:r>
            <a:r>
              <a:rPr lang="it-IT" sz="8000" dirty="0"/>
              <a:t> (Identity Provider)</a:t>
            </a:r>
          </a:p>
          <a:p>
            <a:pPr lvl="2">
              <a:spcBef>
                <a:spcPts val="0"/>
              </a:spcBef>
            </a:pPr>
            <a:r>
              <a:rPr lang="it-IT" sz="8000" dirty="0" err="1"/>
              <a:t>Shibboleth</a:t>
            </a:r>
            <a:endParaRPr lang="it-IT" sz="8000" dirty="0"/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8000" dirty="0"/>
              <a:t>SAML</a:t>
            </a:r>
            <a:endParaRPr lang="it-IT" sz="8000" b="1" dirty="0"/>
          </a:p>
        </p:txBody>
      </p:sp>
    </p:spTree>
    <p:extLst>
      <p:ext uri="{BB962C8B-B14F-4D97-AF65-F5344CB8AC3E}">
        <p14:creationId xmlns:p14="http://schemas.microsoft.com/office/powerpoint/2010/main" val="2758327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cartone animato, diagramma&#10;&#10;Il contenuto generato dall'IA potrebbe non essere corretto.">
            <a:extLst>
              <a:ext uri="{FF2B5EF4-FFF2-40B4-BE49-F238E27FC236}">
                <a16:creationId xmlns:a16="http://schemas.microsoft.com/office/drawing/2014/main" id="{46C60014-3DF4-7801-B0E3-A9EC094A7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2" y="991462"/>
            <a:ext cx="8733576" cy="552587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67355" y="12404"/>
            <a:ext cx="5811715" cy="9283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it-IT" sz="3600" dirty="0"/>
              <a:t>App </a:t>
            </a:r>
            <a:r>
              <a:rPr lang="it-IT" sz="3600" dirty="0" err="1"/>
              <a:t>BiblioUnivpm</a:t>
            </a:r>
            <a:endParaRPr lang="en-US" sz="36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5651720"/>
            <a:ext cx="8622897" cy="13276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435431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434864" y="-161703"/>
            <a:ext cx="5408462" cy="1079297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600" dirty="0"/>
              <a:t>L’Edicola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0CD5781-C653-6292-9644-2E1DB1C271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12"/>
          <a:stretch>
            <a:fillRect/>
          </a:stretch>
        </p:blipFill>
        <p:spPr>
          <a:xfrm>
            <a:off x="-84005" y="1114998"/>
            <a:ext cx="9064157" cy="4356103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CEAC15FB-8CCD-16B3-E904-A84A4046F5CE}"/>
              </a:ext>
            </a:extLst>
          </p:cNvPr>
          <p:cNvSpPr/>
          <p:nvPr/>
        </p:nvSpPr>
        <p:spPr>
          <a:xfrm rot="1034332">
            <a:off x="2320564" y="1331092"/>
            <a:ext cx="527538" cy="448407"/>
          </a:xfrm>
          <a:prstGeom prst="ellipse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8FC69DA5-DBED-EBBA-1AFA-5D885B9CCC30}"/>
              </a:ext>
            </a:extLst>
          </p:cNvPr>
          <p:cNvSpPr/>
          <p:nvPr/>
        </p:nvSpPr>
        <p:spPr>
          <a:xfrm rot="2023639">
            <a:off x="2752677" y="1816179"/>
            <a:ext cx="720969" cy="3516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029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D8DC364-C604-2C6C-BAAE-58B6AA84C7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4385" y="463508"/>
            <a:ext cx="6759615" cy="682385"/>
          </a:xfrm>
        </p:spPr>
        <p:txBody>
          <a:bodyPr>
            <a:noAutofit/>
          </a:bodyPr>
          <a:lstStyle/>
          <a:p>
            <a:r>
              <a:rPr lang="it-IT" sz="2700" dirty="0"/>
              <a:t>Come accedere alle riviste dell’edicola: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9C5EFA3-C510-E5E0-EF18-3A843469C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9" y="1638448"/>
            <a:ext cx="8779001" cy="39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44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E3CFC6-1BAD-6692-BB03-EEB97A4C7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4896" y="3095641"/>
            <a:ext cx="5613279" cy="355806"/>
          </a:xfrm>
        </p:spPr>
        <p:txBody>
          <a:bodyPr>
            <a:noAutofit/>
          </a:bodyPr>
          <a:lstStyle/>
          <a:p>
            <a:r>
              <a:rPr lang="it-IT" sz="4400" dirty="0"/>
              <a:t>Fare una ricerca su un argomento specifico</a:t>
            </a:r>
          </a:p>
        </p:txBody>
      </p:sp>
    </p:spTree>
    <p:extLst>
      <p:ext uri="{BB962C8B-B14F-4D97-AF65-F5344CB8AC3E}">
        <p14:creationId xmlns:p14="http://schemas.microsoft.com/office/powerpoint/2010/main" val="3393597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759593" y="322576"/>
            <a:ext cx="5408462" cy="1079297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592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Tante diverse fonti di risorse documentali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4EA3D9DF-B53A-4959-0F66-7083BD6496F9}"/>
              </a:ext>
            </a:extLst>
          </p:cNvPr>
          <p:cNvSpPr txBox="1">
            <a:spLocks/>
          </p:cNvSpPr>
          <p:nvPr/>
        </p:nvSpPr>
        <p:spPr>
          <a:xfrm>
            <a:off x="457200" y="1750450"/>
            <a:ext cx="8078887" cy="3215749"/>
          </a:xfrm>
        </p:spPr>
        <p:txBody>
          <a:bodyPr>
            <a:noAutofit/>
          </a:bodyPr>
          <a:lstStyle>
            <a:lvl1pPr marL="341940" indent="-34194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9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0870" indent="-28495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92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39800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9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5719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94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1639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94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0755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47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939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531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592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9877D7-7159-24C6-9FEC-2825F4AFDB88}"/>
              </a:ext>
            </a:extLst>
          </p:cNvPr>
          <p:cNvSpPr txBox="1"/>
          <p:nvPr/>
        </p:nvSpPr>
        <p:spPr bwMode="auto">
          <a:xfrm>
            <a:off x="3054731" y="3610965"/>
            <a:ext cx="3034538" cy="4801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Argomento di tesi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A697CE4-A56E-DAEB-39C6-59562C07FD96}"/>
              </a:ext>
            </a:extLst>
          </p:cNvPr>
          <p:cNvCxnSpPr>
            <a:cxnSpLocks/>
          </p:cNvCxnSpPr>
          <p:nvPr/>
        </p:nvCxnSpPr>
        <p:spPr>
          <a:xfrm flipH="1" flipV="1">
            <a:off x="2732035" y="2431489"/>
            <a:ext cx="323281" cy="9521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472BC20-D29E-08F1-99BD-8523CFF078B8}"/>
              </a:ext>
            </a:extLst>
          </p:cNvPr>
          <p:cNvCxnSpPr>
            <a:cxnSpLocks/>
          </p:cNvCxnSpPr>
          <p:nvPr/>
        </p:nvCxnSpPr>
        <p:spPr>
          <a:xfrm flipH="1">
            <a:off x="4613926" y="4177256"/>
            <a:ext cx="7327" cy="50025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7E9F775-59F2-5EBD-9CBE-9AA223F98FD1}"/>
              </a:ext>
            </a:extLst>
          </p:cNvPr>
          <p:cNvCxnSpPr>
            <a:cxnSpLocks/>
          </p:cNvCxnSpPr>
          <p:nvPr/>
        </p:nvCxnSpPr>
        <p:spPr>
          <a:xfrm flipH="1" flipV="1">
            <a:off x="4054399" y="3006178"/>
            <a:ext cx="6457" cy="5392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AE4E394-C91C-C9FA-E2B7-B55B51A6EAF4}"/>
              </a:ext>
            </a:extLst>
          </p:cNvPr>
          <p:cNvCxnSpPr>
            <a:cxnSpLocks/>
          </p:cNvCxnSpPr>
          <p:nvPr/>
        </p:nvCxnSpPr>
        <p:spPr>
          <a:xfrm flipV="1">
            <a:off x="6129719" y="3671295"/>
            <a:ext cx="657943" cy="2054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8718991-D3BA-0482-F345-CABD79DEC7BC}"/>
              </a:ext>
            </a:extLst>
          </p:cNvPr>
          <p:cNvSpPr txBox="1"/>
          <p:nvPr/>
        </p:nvSpPr>
        <p:spPr bwMode="auto">
          <a:xfrm>
            <a:off x="395928" y="1895993"/>
            <a:ext cx="2261684" cy="8679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Libri cartacei in ateneo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9F21A0A-7C51-37BA-396F-7414893AD46B}"/>
              </a:ext>
            </a:extLst>
          </p:cNvPr>
          <p:cNvSpPr txBox="1"/>
          <p:nvPr/>
        </p:nvSpPr>
        <p:spPr bwMode="auto">
          <a:xfrm>
            <a:off x="3160678" y="1656009"/>
            <a:ext cx="2842574" cy="12557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Articoli scientifici su Riviste cui il CAD è abbonato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4AEE6FB-1636-B009-6F13-F4517E915911}"/>
              </a:ext>
            </a:extLst>
          </p:cNvPr>
          <p:cNvSpPr txBox="1"/>
          <p:nvPr/>
        </p:nvSpPr>
        <p:spPr bwMode="auto">
          <a:xfrm>
            <a:off x="6848934" y="3275797"/>
            <a:ext cx="1359007" cy="4801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Ebook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D70843F-7B8D-4E10-59CC-B1AE01F36A1C}"/>
              </a:ext>
            </a:extLst>
          </p:cNvPr>
          <p:cNvSpPr txBox="1"/>
          <p:nvPr/>
        </p:nvSpPr>
        <p:spPr bwMode="auto">
          <a:xfrm>
            <a:off x="2716046" y="4795389"/>
            <a:ext cx="3950081" cy="20313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Articoli scientifici reperibili tramite il servizio di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document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delivery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cioè da altri atenei/biblioteche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DC00C1E-D640-C6C8-4B35-81B9270CE4CA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258534" y="4166129"/>
            <a:ext cx="1407593" cy="1807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DE58BA3-9FE9-6BCB-352F-A3A0977A9083}"/>
              </a:ext>
            </a:extLst>
          </p:cNvPr>
          <p:cNvSpPr txBox="1"/>
          <p:nvPr/>
        </p:nvSpPr>
        <p:spPr bwMode="auto">
          <a:xfrm>
            <a:off x="6666127" y="4106822"/>
            <a:ext cx="1834798" cy="480131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Internet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B8A656-5FE2-56AD-F089-7BB24A2CFFB8}"/>
              </a:ext>
            </a:extLst>
          </p:cNvPr>
          <p:cNvSpPr txBox="1"/>
          <p:nvPr/>
        </p:nvSpPr>
        <p:spPr bwMode="auto">
          <a:xfrm rot="19952940">
            <a:off x="6737744" y="4559573"/>
            <a:ext cx="239883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AFFIDABILITA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’??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7F76680-AA95-C864-C909-AB78B6FA1EEF}"/>
              </a:ext>
            </a:extLst>
          </p:cNvPr>
          <p:cNvCxnSpPr>
            <a:cxnSpLocks/>
          </p:cNvCxnSpPr>
          <p:nvPr/>
        </p:nvCxnSpPr>
        <p:spPr>
          <a:xfrm flipH="1">
            <a:off x="2759593" y="3971013"/>
            <a:ext cx="279211" cy="2062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56A07DA-8DAC-AA71-5427-82D4476E0B64}"/>
              </a:ext>
            </a:extLst>
          </p:cNvPr>
          <p:cNvSpPr txBox="1"/>
          <p:nvPr/>
        </p:nvSpPr>
        <p:spPr bwMode="auto">
          <a:xfrm>
            <a:off x="105165" y="3379344"/>
            <a:ext cx="2565598" cy="17543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Libri cartacei da altri atenei/biblioteche (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Prestito interbibliotecario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20C9AF-D77C-D2B5-42CA-6C49F52F9D34}"/>
              </a:ext>
            </a:extLst>
          </p:cNvPr>
          <p:cNvCxnSpPr>
            <a:cxnSpLocks/>
          </p:cNvCxnSpPr>
          <p:nvPr/>
        </p:nvCxnSpPr>
        <p:spPr>
          <a:xfrm flipV="1">
            <a:off x="5929757" y="2750904"/>
            <a:ext cx="675098" cy="7479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A0D196A-D992-7267-9F3D-5AE9D04D2EA0}"/>
              </a:ext>
            </a:extLst>
          </p:cNvPr>
          <p:cNvSpPr txBox="1"/>
          <p:nvPr/>
        </p:nvSpPr>
        <p:spPr bwMode="auto">
          <a:xfrm>
            <a:off x="6666126" y="2362331"/>
            <a:ext cx="2221995" cy="4662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Tesi di laurea </a:t>
            </a:r>
          </a:p>
        </p:txBody>
      </p:sp>
    </p:spTree>
    <p:extLst>
      <p:ext uri="{BB962C8B-B14F-4D97-AF65-F5344CB8AC3E}">
        <p14:creationId xmlns:p14="http://schemas.microsoft.com/office/powerpoint/2010/main" val="156030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2" grpId="0" animBg="1"/>
      <p:bldP spid="13" grpId="0" animBg="1"/>
      <p:bldP spid="20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ACC4272C-A2D0-C935-63A2-B35B99262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548387"/>
            <a:ext cx="1952897" cy="225531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545920" y="-113521"/>
            <a:ext cx="5439717" cy="96729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Impostare la ricerca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C00C20-4925-AD62-04D8-A6DBDF2A86F6}"/>
              </a:ext>
            </a:extLst>
          </p:cNvPr>
          <p:cNvSpPr txBox="1"/>
          <p:nvPr/>
        </p:nvSpPr>
        <p:spPr bwMode="auto">
          <a:xfrm>
            <a:off x="173419" y="2666022"/>
            <a:ext cx="63883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Quale </a:t>
            </a:r>
            <a:r>
              <a:rPr lang="it-IT" sz="3200" b="1" u="sng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livello di approfondimento </a:t>
            </a:r>
            <a:r>
              <a:rPr lang="it-IT" sz="3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viene richiesto 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E8CBCC-B2C4-BE22-D82C-636DFC274863}"/>
              </a:ext>
            </a:extLst>
          </p:cNvPr>
          <p:cNvSpPr txBox="1"/>
          <p:nvPr/>
        </p:nvSpPr>
        <p:spPr bwMode="auto">
          <a:xfrm>
            <a:off x="173419" y="4141069"/>
            <a:ext cx="45728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Quali sono i </a:t>
            </a:r>
            <a:r>
              <a:rPr lang="it-IT" sz="3200" b="1" u="sng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tempi</a:t>
            </a:r>
            <a:r>
              <a:rPr lang="it-IT" sz="3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disponibili per il suo svolgimento ?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B8A5DC-A731-1A72-6FFB-0958324BFF4A}"/>
              </a:ext>
            </a:extLst>
          </p:cNvPr>
          <p:cNvSpPr txBox="1"/>
          <p:nvPr/>
        </p:nvSpPr>
        <p:spPr bwMode="auto">
          <a:xfrm>
            <a:off x="173418" y="5903544"/>
            <a:ext cx="743192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3200" dirty="0">
                <a:latin typeface="Calibri" panose="020F0502020204030204" pitchFamily="34" charset="0"/>
              </a:rPr>
              <a:t>Quali sono  le </a:t>
            </a:r>
            <a:r>
              <a:rPr lang="it-IT" sz="3200" b="1" u="sng" dirty="0">
                <a:latin typeface="Calibri" panose="020F0502020204030204" pitchFamily="34" charset="0"/>
              </a:rPr>
              <a:t>conoscenze già acquisite</a:t>
            </a:r>
            <a:r>
              <a:rPr lang="it-IT" sz="3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7" name="Immagine 6" descr="Immagine che contiene tiro con l'arco, Tiro con l'arco, Arco e freccia, Tiro con l'arco da campo&#10;&#10;Descrizione generata automaticamente">
            <a:extLst>
              <a:ext uri="{FF2B5EF4-FFF2-40B4-BE49-F238E27FC236}">
                <a16:creationId xmlns:a16="http://schemas.microsoft.com/office/drawing/2014/main" id="{07B596B0-13AB-52AD-D772-A6FA9ED404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7"/>
          <a:stretch/>
        </p:blipFill>
        <p:spPr>
          <a:xfrm>
            <a:off x="6312878" y="1061700"/>
            <a:ext cx="1671207" cy="133370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5C57C71-60A3-1A39-4AD5-5AEC53747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52" y="2569693"/>
            <a:ext cx="2347258" cy="1950707"/>
          </a:xfrm>
          <a:prstGeom prst="rect">
            <a:avLst/>
          </a:prstGeom>
        </p:spPr>
      </p:pic>
      <p:pic>
        <p:nvPicPr>
          <p:cNvPr id="11" name="Immagine 10" descr="Immagine che contiene clessidra, arte, illustrazione&#10;&#10;Descrizione generata automaticamente">
            <a:extLst>
              <a:ext uri="{FF2B5EF4-FFF2-40B4-BE49-F238E27FC236}">
                <a16:creationId xmlns:a16="http://schemas.microsoft.com/office/drawing/2014/main" id="{0B926A9E-4416-92D3-D720-7C522F150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60" y="3986360"/>
            <a:ext cx="1162480" cy="174372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D9B8C3-F519-CFF0-75E8-C62E7DA03C52}"/>
              </a:ext>
            </a:extLst>
          </p:cNvPr>
          <p:cNvSpPr txBox="1"/>
          <p:nvPr/>
        </p:nvSpPr>
        <p:spPr bwMode="auto">
          <a:xfrm>
            <a:off x="173419" y="1475871"/>
            <a:ext cx="63883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Qual è </a:t>
            </a:r>
            <a:r>
              <a:rPr lang="it-IT" sz="3200" b="1" u="sng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l’obiettivo</a:t>
            </a:r>
            <a:r>
              <a:rPr lang="it-IT" sz="3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della ricerca?</a:t>
            </a:r>
          </a:p>
        </p:txBody>
      </p:sp>
    </p:spTree>
    <p:extLst>
      <p:ext uri="{BB962C8B-B14F-4D97-AF65-F5344CB8AC3E}">
        <p14:creationId xmlns:p14="http://schemas.microsoft.com/office/powerpoint/2010/main" val="409237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E6EF5F01-639A-59AF-B789-E682F59BC6FA}"/>
              </a:ext>
            </a:extLst>
          </p:cNvPr>
          <p:cNvSpPr txBox="1">
            <a:spLocks/>
          </p:cNvSpPr>
          <p:nvPr/>
        </p:nvSpPr>
        <p:spPr>
          <a:xfrm>
            <a:off x="334589" y="2179838"/>
            <a:ext cx="8262263" cy="446895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341940" indent="-34194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9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0870" indent="-28495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92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39800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9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5719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94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1639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94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0755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47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939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531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3600" dirty="0"/>
          </a:p>
          <a:p>
            <a:pPr marL="0" indent="0">
              <a:buNone/>
            </a:pPr>
            <a:endParaRPr lang="it-IT" sz="3600" dirty="0"/>
          </a:p>
        </p:txBody>
      </p:sp>
      <p:pic>
        <p:nvPicPr>
          <p:cNvPr id="8" name="Immagine 7" descr="Immagine che contiene lavagna, testo, bianco e nero, Carattere&#10;&#10;Descrizione generata automaticamente">
            <a:extLst>
              <a:ext uri="{FF2B5EF4-FFF2-40B4-BE49-F238E27FC236}">
                <a16:creationId xmlns:a16="http://schemas.microsoft.com/office/drawing/2014/main" id="{68FCB085-FFBF-8B76-25BD-1E6CF490F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62" y="209210"/>
            <a:ext cx="3040594" cy="160006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42478F-C7D9-1D27-3AF0-495F971FACC4}"/>
              </a:ext>
            </a:extLst>
          </p:cNvPr>
          <p:cNvSpPr txBox="1"/>
          <p:nvPr/>
        </p:nvSpPr>
        <p:spPr>
          <a:xfrm>
            <a:off x="334589" y="1877343"/>
            <a:ext cx="8519746" cy="48936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2400" b="1" dirty="0"/>
              <a:t>L’incontro di oggi: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dirty="0"/>
              <a:t>Introduzione servizi del CAD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dirty="0"/>
              <a:t>Come accedere ai servizi da remoto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dirty="0"/>
              <a:t>Presentazione di alcuni servizi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400" dirty="0"/>
              <a:t>Edicola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400" dirty="0"/>
              <a:t>Catalogo OPAC (per cercare tra le monografie)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400" dirty="0"/>
              <a:t>Catalogo ACNP (per cercare tra le riviste) e scaricare i full text dal sito dell’editore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400" dirty="0"/>
              <a:t>Banche dati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400" dirty="0"/>
              <a:t>Archivio Tesi di laurea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400" dirty="0"/>
              <a:t>Motore di ricerca ‘tutte le risorse’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400" dirty="0"/>
              <a:t>Cenni su Prestito interbibliotecario e sul </a:t>
            </a:r>
            <a:r>
              <a:rPr lang="it-IT" sz="2400" dirty="0" err="1"/>
              <a:t>Document</a:t>
            </a:r>
            <a:r>
              <a:rPr lang="it-IT" sz="2400" dirty="0"/>
              <a:t> delivery</a:t>
            </a:r>
          </a:p>
        </p:txBody>
      </p:sp>
    </p:spTree>
    <p:extLst>
      <p:ext uri="{BB962C8B-B14F-4D97-AF65-F5344CB8AC3E}">
        <p14:creationId xmlns:p14="http://schemas.microsoft.com/office/powerpoint/2010/main" val="4281248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829931" y="378319"/>
            <a:ext cx="5619476" cy="726374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Creare la mappa delle parole chiave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4EA3D9DF-B53A-4959-0F66-7083BD6496F9}"/>
              </a:ext>
            </a:extLst>
          </p:cNvPr>
          <p:cNvSpPr txBox="1">
            <a:spLocks/>
          </p:cNvSpPr>
          <p:nvPr/>
        </p:nvSpPr>
        <p:spPr>
          <a:xfrm>
            <a:off x="457200" y="1750450"/>
            <a:ext cx="8078887" cy="3215749"/>
          </a:xfrm>
        </p:spPr>
        <p:txBody>
          <a:bodyPr>
            <a:noAutofit/>
          </a:bodyPr>
          <a:lstStyle>
            <a:lvl1pPr marL="341940" indent="-34194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9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0870" indent="-28495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92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39800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9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5719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94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1639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94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0755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47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939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531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9877D7-7159-24C6-9FEC-2825F4AFDB88}"/>
              </a:ext>
            </a:extLst>
          </p:cNvPr>
          <p:cNvSpPr txBox="1"/>
          <p:nvPr/>
        </p:nvSpPr>
        <p:spPr bwMode="auto">
          <a:xfrm>
            <a:off x="3469298" y="4357708"/>
            <a:ext cx="1450457" cy="4801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800" dirty="0">
                <a:solidFill>
                  <a:srgbClr val="9F0926"/>
                </a:solidFill>
                <a:latin typeface="Arial" charset="0"/>
                <a:cs typeface="Arial" charset="0"/>
              </a:rPr>
              <a:t>cavallo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A697CE4-A56E-DAEB-39C6-59562C07FD96}"/>
              </a:ext>
            </a:extLst>
          </p:cNvPr>
          <p:cNvCxnSpPr>
            <a:cxnSpLocks/>
          </p:cNvCxnSpPr>
          <p:nvPr/>
        </p:nvCxnSpPr>
        <p:spPr>
          <a:xfrm flipH="1" flipV="1">
            <a:off x="3486472" y="3994936"/>
            <a:ext cx="304496" cy="2885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472BC20-D29E-08F1-99BD-8523CFF078B8}"/>
              </a:ext>
            </a:extLst>
          </p:cNvPr>
          <p:cNvCxnSpPr>
            <a:cxnSpLocks/>
          </p:cNvCxnSpPr>
          <p:nvPr/>
        </p:nvCxnSpPr>
        <p:spPr>
          <a:xfrm flipH="1">
            <a:off x="3116376" y="4900107"/>
            <a:ext cx="352922" cy="2598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7E9F775-59F2-5EBD-9CBE-9AA223F98FD1}"/>
              </a:ext>
            </a:extLst>
          </p:cNvPr>
          <p:cNvCxnSpPr>
            <a:cxnSpLocks/>
          </p:cNvCxnSpPr>
          <p:nvPr/>
        </p:nvCxnSpPr>
        <p:spPr>
          <a:xfrm flipH="1" flipV="1">
            <a:off x="1603726" y="3133252"/>
            <a:ext cx="76200" cy="4415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AE4E394-C91C-C9FA-E2B7-B55B51A6EAF4}"/>
              </a:ext>
            </a:extLst>
          </p:cNvPr>
          <p:cNvCxnSpPr>
            <a:cxnSpLocks/>
          </p:cNvCxnSpPr>
          <p:nvPr/>
        </p:nvCxnSpPr>
        <p:spPr>
          <a:xfrm flipV="1">
            <a:off x="4686300" y="3750624"/>
            <a:ext cx="360485" cy="5328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8718991-D3BA-0482-F345-CABD79DEC7BC}"/>
              </a:ext>
            </a:extLst>
          </p:cNvPr>
          <p:cNvSpPr txBox="1"/>
          <p:nvPr/>
        </p:nvSpPr>
        <p:spPr bwMode="auto">
          <a:xfrm>
            <a:off x="1038293" y="3494847"/>
            <a:ext cx="2752675" cy="424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solidFill>
                  <a:srgbClr val="9F0926"/>
                </a:solidFill>
                <a:latin typeface="Arial" charset="0"/>
                <a:cs typeface="Arial" charset="0"/>
              </a:rPr>
              <a:t>Salute del cavallo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4AEE6FB-1636-B009-6F13-F4517E915911}"/>
              </a:ext>
            </a:extLst>
          </p:cNvPr>
          <p:cNvSpPr txBox="1"/>
          <p:nvPr/>
        </p:nvSpPr>
        <p:spPr bwMode="auto">
          <a:xfrm>
            <a:off x="5135322" y="3234493"/>
            <a:ext cx="1359007" cy="10895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solidFill>
                  <a:srgbClr val="9F0926"/>
                </a:solidFill>
                <a:latin typeface="Arial" charset="0"/>
                <a:cs typeface="Arial" charset="0"/>
              </a:rPr>
              <a:t>Storia del cavallo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D70843F-7B8D-4E10-59CC-B1AE01F36A1C}"/>
              </a:ext>
            </a:extLst>
          </p:cNvPr>
          <p:cNvSpPr txBox="1"/>
          <p:nvPr/>
        </p:nvSpPr>
        <p:spPr bwMode="auto">
          <a:xfrm>
            <a:off x="1310465" y="5195057"/>
            <a:ext cx="2158833" cy="424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solidFill>
                  <a:srgbClr val="9F0926"/>
                </a:solidFill>
                <a:latin typeface="Arial" charset="0"/>
                <a:cs typeface="Arial" charset="0"/>
              </a:rPr>
              <a:t>Razze equine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7B4B3F-BCF5-CD84-F94E-41897B057EF1}"/>
              </a:ext>
            </a:extLst>
          </p:cNvPr>
          <p:cNvSpPr txBox="1"/>
          <p:nvPr/>
        </p:nvSpPr>
        <p:spPr bwMode="auto">
          <a:xfrm>
            <a:off x="334108" y="1121837"/>
            <a:ext cx="8493369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800" dirty="0">
                <a:solidFill>
                  <a:srgbClr val="9F0926"/>
                </a:solidFill>
                <a:latin typeface="Arial" charset="0"/>
                <a:cs typeface="Arial" charset="0"/>
              </a:rPr>
              <a:t>Crearsi una mappa dei termini associati all’argomento della tesi </a:t>
            </a:r>
            <a:r>
              <a:rPr lang="it-IT" sz="2800" b="1" u="sng" dirty="0">
                <a:solidFill>
                  <a:srgbClr val="9F0926"/>
                </a:solidFill>
                <a:latin typeface="Arial" charset="0"/>
                <a:cs typeface="Arial" charset="0"/>
              </a:rPr>
              <a:t>sia in italiano che in inglese</a:t>
            </a:r>
            <a:r>
              <a:rPr lang="it-IT" sz="2800" dirty="0">
                <a:solidFill>
                  <a:srgbClr val="9F0926"/>
                </a:solidFill>
                <a:latin typeface="Arial" charset="0"/>
                <a:cs typeface="Arial" charset="0"/>
              </a:rPr>
              <a:t>: Esempio: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BE1C28D-2BB2-7409-D848-EEF5716D6CC6}"/>
              </a:ext>
            </a:extLst>
          </p:cNvPr>
          <p:cNvCxnSpPr>
            <a:cxnSpLocks/>
          </p:cNvCxnSpPr>
          <p:nvPr/>
        </p:nvCxnSpPr>
        <p:spPr>
          <a:xfrm flipH="1">
            <a:off x="1134208" y="5648980"/>
            <a:ext cx="330742" cy="3473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7A0DBA-B0AE-8F29-FE9A-0D5AE086F75F}"/>
              </a:ext>
            </a:extLst>
          </p:cNvPr>
          <p:cNvSpPr txBox="1"/>
          <p:nvPr/>
        </p:nvSpPr>
        <p:spPr bwMode="auto">
          <a:xfrm>
            <a:off x="135227" y="6025545"/>
            <a:ext cx="1860627" cy="424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solidFill>
                  <a:srgbClr val="9F0926"/>
                </a:solidFill>
                <a:latin typeface="Arial" charset="0"/>
                <a:cs typeface="Arial" charset="0"/>
              </a:rPr>
              <a:t>Purosangue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841FC79-AE25-97A8-599F-C75CA2F2773F}"/>
              </a:ext>
            </a:extLst>
          </p:cNvPr>
          <p:cNvCxnSpPr>
            <a:cxnSpLocks/>
          </p:cNvCxnSpPr>
          <p:nvPr/>
        </p:nvCxnSpPr>
        <p:spPr>
          <a:xfrm>
            <a:off x="2595792" y="5648980"/>
            <a:ext cx="234139" cy="3473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AB268C6-815E-6CD3-6E63-43382599C39D}"/>
              </a:ext>
            </a:extLst>
          </p:cNvPr>
          <p:cNvSpPr txBox="1"/>
          <p:nvPr/>
        </p:nvSpPr>
        <p:spPr bwMode="auto">
          <a:xfrm>
            <a:off x="2188107" y="6071128"/>
            <a:ext cx="1049507" cy="424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solidFill>
                  <a:srgbClr val="9F0926"/>
                </a:solidFill>
                <a:latin typeface="Arial" charset="0"/>
                <a:cs typeface="Arial" charset="0"/>
              </a:rPr>
              <a:t>Arabo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AD3E839-88CA-589F-0C37-B3044F19014C}"/>
              </a:ext>
            </a:extLst>
          </p:cNvPr>
          <p:cNvCxnSpPr>
            <a:cxnSpLocks/>
          </p:cNvCxnSpPr>
          <p:nvPr/>
        </p:nvCxnSpPr>
        <p:spPr>
          <a:xfrm>
            <a:off x="3424144" y="5648980"/>
            <a:ext cx="234139" cy="3473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D625F68-E0CE-89BB-98CC-C2350D3BC20D}"/>
              </a:ext>
            </a:extLst>
          </p:cNvPr>
          <p:cNvSpPr txBox="1"/>
          <p:nvPr/>
        </p:nvSpPr>
        <p:spPr bwMode="auto">
          <a:xfrm>
            <a:off x="3393489" y="6054949"/>
            <a:ext cx="1049507" cy="424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solidFill>
                  <a:srgbClr val="9F0926"/>
                </a:solidFill>
                <a:latin typeface="Arial" charset="0"/>
                <a:cs typeface="Arial" charset="0"/>
              </a:rPr>
              <a:t>…..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FDC811E-2129-DC2D-7E34-21C56D16A191}"/>
              </a:ext>
            </a:extLst>
          </p:cNvPr>
          <p:cNvSpPr txBox="1"/>
          <p:nvPr/>
        </p:nvSpPr>
        <p:spPr bwMode="auto">
          <a:xfrm>
            <a:off x="4879533" y="5132009"/>
            <a:ext cx="2158833" cy="7571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solidFill>
                  <a:srgbClr val="9F0926"/>
                </a:solidFill>
                <a:latin typeface="Arial" charset="0"/>
                <a:cs typeface="Arial" charset="0"/>
              </a:rPr>
              <a:t>Utilizzo del cavallo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DF89DA1-E7B1-4E91-722B-E1590EE349B7}"/>
              </a:ext>
            </a:extLst>
          </p:cNvPr>
          <p:cNvCxnSpPr>
            <a:cxnSpLocks/>
          </p:cNvCxnSpPr>
          <p:nvPr/>
        </p:nvCxnSpPr>
        <p:spPr>
          <a:xfrm>
            <a:off x="4933714" y="4772099"/>
            <a:ext cx="403217" cy="2579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4EA706C8-3298-3CEE-B0DB-8768C575D8EF}"/>
              </a:ext>
            </a:extLst>
          </p:cNvPr>
          <p:cNvCxnSpPr>
            <a:cxnSpLocks/>
          </p:cNvCxnSpPr>
          <p:nvPr/>
        </p:nvCxnSpPr>
        <p:spPr>
          <a:xfrm flipH="1">
            <a:off x="5597852" y="5950919"/>
            <a:ext cx="330742" cy="3473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66D8320-B029-BE5F-15BD-8482379C6ED6}"/>
              </a:ext>
            </a:extLst>
          </p:cNvPr>
          <p:cNvSpPr txBox="1"/>
          <p:nvPr/>
        </p:nvSpPr>
        <p:spPr bwMode="auto">
          <a:xfrm>
            <a:off x="4791124" y="6321926"/>
            <a:ext cx="1049507" cy="424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solidFill>
                  <a:srgbClr val="9F0926"/>
                </a:solidFill>
                <a:latin typeface="Arial" charset="0"/>
                <a:cs typeface="Arial" charset="0"/>
              </a:rPr>
              <a:t>Sport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3D72D6C-6C63-3EC4-EE3E-F3E593BD91FB}"/>
              </a:ext>
            </a:extLst>
          </p:cNvPr>
          <p:cNvCxnSpPr>
            <a:cxnSpLocks/>
          </p:cNvCxnSpPr>
          <p:nvPr/>
        </p:nvCxnSpPr>
        <p:spPr>
          <a:xfrm>
            <a:off x="6518332" y="5963962"/>
            <a:ext cx="119860" cy="2739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CA2F109-AB40-BD90-319A-70EED21FD5EA}"/>
              </a:ext>
            </a:extLst>
          </p:cNvPr>
          <p:cNvSpPr txBox="1"/>
          <p:nvPr/>
        </p:nvSpPr>
        <p:spPr bwMode="auto">
          <a:xfrm>
            <a:off x="5999152" y="6298293"/>
            <a:ext cx="1469066" cy="424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solidFill>
                  <a:srgbClr val="9F0926"/>
                </a:solidFill>
                <a:latin typeface="Arial" charset="0"/>
                <a:cs typeface="Arial" charset="0"/>
              </a:rPr>
              <a:t>Lavoro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BE3C91FA-0130-3E0B-C42B-0DD6CFAC5F0E}"/>
              </a:ext>
            </a:extLst>
          </p:cNvPr>
          <p:cNvCxnSpPr>
            <a:cxnSpLocks/>
          </p:cNvCxnSpPr>
          <p:nvPr/>
        </p:nvCxnSpPr>
        <p:spPr>
          <a:xfrm flipV="1">
            <a:off x="7478846" y="5950919"/>
            <a:ext cx="214423" cy="2548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D2DF45FD-E6D2-7048-2204-EF8889F4D110}"/>
              </a:ext>
            </a:extLst>
          </p:cNvPr>
          <p:cNvCxnSpPr>
            <a:cxnSpLocks/>
          </p:cNvCxnSpPr>
          <p:nvPr/>
        </p:nvCxnSpPr>
        <p:spPr>
          <a:xfrm>
            <a:off x="7497343" y="6553106"/>
            <a:ext cx="19592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D108EBE-5127-BBF5-33AC-0EEF1F2BECF2}"/>
              </a:ext>
            </a:extLst>
          </p:cNvPr>
          <p:cNvSpPr txBox="1"/>
          <p:nvPr/>
        </p:nvSpPr>
        <p:spPr bwMode="auto">
          <a:xfrm>
            <a:off x="7693269" y="5519807"/>
            <a:ext cx="1254433" cy="3139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1600" dirty="0">
                <a:solidFill>
                  <a:srgbClr val="9F0926"/>
                </a:solidFill>
                <a:latin typeface="Arial" charset="0"/>
                <a:cs typeface="Arial" charset="0"/>
              </a:rPr>
              <a:t>Agricoltura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855CCC2-223F-3967-DF36-8A859E016A98}"/>
              </a:ext>
            </a:extLst>
          </p:cNvPr>
          <p:cNvSpPr txBox="1"/>
          <p:nvPr/>
        </p:nvSpPr>
        <p:spPr bwMode="auto">
          <a:xfrm>
            <a:off x="7722394" y="6363807"/>
            <a:ext cx="916315" cy="3139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1600" dirty="0">
                <a:solidFill>
                  <a:srgbClr val="9F0926"/>
                </a:solidFill>
                <a:latin typeface="Arial" charset="0"/>
                <a:cs typeface="Arial" charset="0"/>
              </a:rPr>
              <a:t>Turismo</a:t>
            </a: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FBEF5CD3-8047-448E-043D-22A3B2C4D2FC}"/>
              </a:ext>
            </a:extLst>
          </p:cNvPr>
          <p:cNvCxnSpPr>
            <a:cxnSpLocks/>
          </p:cNvCxnSpPr>
          <p:nvPr/>
        </p:nvCxnSpPr>
        <p:spPr>
          <a:xfrm flipV="1">
            <a:off x="6522534" y="2913003"/>
            <a:ext cx="214423" cy="2548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35B46E50-31E8-1F6D-AA60-811E283F05EF}"/>
              </a:ext>
            </a:extLst>
          </p:cNvPr>
          <p:cNvCxnSpPr>
            <a:cxnSpLocks/>
          </p:cNvCxnSpPr>
          <p:nvPr/>
        </p:nvCxnSpPr>
        <p:spPr>
          <a:xfrm>
            <a:off x="6541031" y="3515190"/>
            <a:ext cx="19592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DABBF8A2-46B0-4F2C-9A57-B6E341FFB024}"/>
              </a:ext>
            </a:extLst>
          </p:cNvPr>
          <p:cNvSpPr txBox="1"/>
          <p:nvPr/>
        </p:nvSpPr>
        <p:spPr bwMode="auto">
          <a:xfrm>
            <a:off x="6736957" y="2371092"/>
            <a:ext cx="1254433" cy="5355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1600" dirty="0">
                <a:solidFill>
                  <a:srgbClr val="9F0926"/>
                </a:solidFill>
                <a:latin typeface="Arial" charset="0"/>
                <a:cs typeface="Arial" charset="0"/>
              </a:rPr>
              <a:t>Evoluzione della specie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3C6CCA9-7EAC-6A52-86D9-637332446E23}"/>
              </a:ext>
            </a:extLst>
          </p:cNvPr>
          <p:cNvSpPr txBox="1"/>
          <p:nvPr/>
        </p:nvSpPr>
        <p:spPr bwMode="auto">
          <a:xfrm>
            <a:off x="6766082" y="3215093"/>
            <a:ext cx="2043810" cy="5355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1600" dirty="0">
                <a:solidFill>
                  <a:srgbClr val="9F0926"/>
                </a:solidFill>
                <a:latin typeface="Arial" charset="0"/>
                <a:cs typeface="Arial" charset="0"/>
              </a:rPr>
              <a:t>Il cavallo nella storia dell’uomo</a:t>
            </a: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4A7428E9-6279-3803-36F1-4B6BD87175F6}"/>
              </a:ext>
            </a:extLst>
          </p:cNvPr>
          <p:cNvCxnSpPr>
            <a:cxnSpLocks/>
          </p:cNvCxnSpPr>
          <p:nvPr/>
        </p:nvCxnSpPr>
        <p:spPr>
          <a:xfrm flipV="1">
            <a:off x="3120536" y="3146846"/>
            <a:ext cx="272953" cy="3168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551FE6C2-DF06-5CC7-F2D9-253CDC5D86C5}"/>
              </a:ext>
            </a:extLst>
          </p:cNvPr>
          <p:cNvSpPr txBox="1"/>
          <p:nvPr/>
        </p:nvSpPr>
        <p:spPr bwMode="auto">
          <a:xfrm>
            <a:off x="327481" y="2769292"/>
            <a:ext cx="1860627" cy="3139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1600" dirty="0">
                <a:solidFill>
                  <a:srgbClr val="9F0926"/>
                </a:solidFill>
                <a:latin typeface="Arial" charset="0"/>
                <a:cs typeface="Arial" charset="0"/>
              </a:rPr>
              <a:t>Principali malattie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8DA36B7-A401-75B0-0BE6-DBF5391C3417}"/>
              </a:ext>
            </a:extLst>
          </p:cNvPr>
          <p:cNvSpPr txBox="1"/>
          <p:nvPr/>
        </p:nvSpPr>
        <p:spPr bwMode="auto">
          <a:xfrm>
            <a:off x="2969862" y="2744361"/>
            <a:ext cx="1602138" cy="3139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1600" dirty="0">
                <a:solidFill>
                  <a:srgbClr val="9F0926"/>
                </a:solidFill>
                <a:latin typeface="Arial" charset="0"/>
                <a:cs typeface="Arial" charset="0"/>
              </a:rPr>
              <a:t>Alimentazione</a:t>
            </a:r>
          </a:p>
        </p:txBody>
      </p:sp>
    </p:spTree>
    <p:extLst>
      <p:ext uri="{BB962C8B-B14F-4D97-AF65-F5344CB8AC3E}">
        <p14:creationId xmlns:p14="http://schemas.microsoft.com/office/powerpoint/2010/main" val="18420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3" grpId="0" animBg="1"/>
      <p:bldP spid="20" grpId="0" animBg="1"/>
      <p:bldP spid="22" grpId="0" animBg="1"/>
      <p:bldP spid="23" grpId="0" animBg="1"/>
      <p:bldP spid="27" grpId="0" animBg="1"/>
      <p:bldP spid="29" grpId="0" animBg="1"/>
      <p:bldP spid="36" grpId="0" animBg="1"/>
      <p:bldP spid="37" grpId="0" animBg="1"/>
      <p:bldP spid="41" grpId="0" animBg="1"/>
      <p:bldP spid="42" grpId="0" animBg="1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C8217-69DC-B485-513D-D0FC16DC6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50D8D83-6A36-93C9-FA14-4A0B19A32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8134" y="347762"/>
            <a:ext cx="6399646" cy="1183858"/>
          </a:xfrm>
        </p:spPr>
        <p:txBody>
          <a:bodyPr>
            <a:noAutofit/>
          </a:bodyPr>
          <a:lstStyle/>
          <a:p>
            <a:r>
              <a:rPr lang="it-IT" sz="2400" dirty="0"/>
              <a:t>Uso del </a:t>
            </a:r>
            <a:r>
              <a:rPr lang="it-IT" sz="2400" dirty="0" err="1"/>
              <a:t>Medical</a:t>
            </a:r>
            <a:r>
              <a:rPr lang="it-IT" sz="2400" dirty="0"/>
              <a:t> </a:t>
            </a:r>
            <a:r>
              <a:rPr lang="it-IT" sz="2400" dirty="0" err="1"/>
              <a:t>Subject</a:t>
            </a:r>
            <a:r>
              <a:rPr lang="it-IT" sz="2400" dirty="0"/>
              <a:t> </a:t>
            </a:r>
            <a:r>
              <a:rPr lang="it-IT" sz="2400" dirty="0" err="1"/>
              <a:t>Heading</a:t>
            </a:r>
            <a:r>
              <a:rPr lang="it-IT" sz="2400" dirty="0"/>
              <a:t> (</a:t>
            </a:r>
            <a:r>
              <a:rPr lang="it-IT" sz="2400" dirty="0" err="1"/>
              <a:t>MeSH</a:t>
            </a:r>
            <a:r>
              <a:rPr lang="it-IT" sz="2400" dirty="0"/>
              <a:t>) per la ricerca delle parole chiave: </a:t>
            </a:r>
            <a:r>
              <a:rPr lang="it-IT" sz="1600" dirty="0">
                <a:hlinkClick r:id="rId2"/>
              </a:rPr>
              <a:t>https://www.nlm.nih.gov/mesh/meshhome.html</a:t>
            </a:r>
            <a:r>
              <a:rPr lang="it-IT" sz="1600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26D906-6554-B1F4-3C91-42E24A261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8774"/>
            <a:ext cx="4983205" cy="33796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1478EF9-4800-4FB3-3210-DA3F307DC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305" y="4182035"/>
            <a:ext cx="5821534" cy="25388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FBEEDCBF-BF5F-9E62-5345-431CBAE240B8}"/>
              </a:ext>
            </a:extLst>
          </p:cNvPr>
          <p:cNvSpPr/>
          <p:nvPr/>
        </p:nvSpPr>
        <p:spPr>
          <a:xfrm>
            <a:off x="800100" y="1790700"/>
            <a:ext cx="644782" cy="475957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692239B6-ED1D-5A9C-951E-3A2852D661AA}"/>
              </a:ext>
            </a:extLst>
          </p:cNvPr>
          <p:cNvSpPr/>
          <p:nvPr/>
        </p:nvSpPr>
        <p:spPr>
          <a:xfrm>
            <a:off x="155318" y="1790700"/>
            <a:ext cx="644782" cy="475957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A936826-12DA-60C9-805A-D033E780DB7F}"/>
              </a:ext>
            </a:extLst>
          </p:cNvPr>
          <p:cNvCxnSpPr/>
          <p:nvPr/>
        </p:nvCxnSpPr>
        <p:spPr>
          <a:xfrm>
            <a:off x="546847" y="2348753"/>
            <a:ext cx="2554941" cy="33796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57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533A2C5-F698-D567-77E7-532A418B25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Uso dell’AI per la ricerca delle parole chiave: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3A6AC0-10A4-143B-F181-60BAEACBE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408"/>
            <a:ext cx="9144000" cy="10757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890117B-0F80-906D-EEF9-63A2220CD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87" y="2732412"/>
            <a:ext cx="4866785" cy="38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89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E3CFC6-1BAD-6692-BB03-EEB97A4C7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4896" y="3095641"/>
            <a:ext cx="5613279" cy="355806"/>
          </a:xfrm>
        </p:spPr>
        <p:txBody>
          <a:bodyPr>
            <a:noAutofit/>
          </a:bodyPr>
          <a:lstStyle/>
          <a:p>
            <a:r>
              <a:rPr lang="it-IT" sz="4400" dirty="0"/>
              <a:t>Catalogo OPAC: per cercare tra le monografie</a:t>
            </a:r>
          </a:p>
        </p:txBody>
      </p:sp>
    </p:spTree>
    <p:extLst>
      <p:ext uri="{BB962C8B-B14F-4D97-AF65-F5344CB8AC3E}">
        <p14:creationId xmlns:p14="http://schemas.microsoft.com/office/powerpoint/2010/main" val="668001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67355" y="12404"/>
            <a:ext cx="5811715" cy="9283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endParaRPr lang="en-US" sz="36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622897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endParaRPr lang="it-IT" sz="60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AB6DBA-B090-F641-9B13-813677B40AD8}"/>
              </a:ext>
            </a:extLst>
          </p:cNvPr>
          <p:cNvSpPr txBox="1"/>
          <p:nvPr/>
        </p:nvSpPr>
        <p:spPr>
          <a:xfrm>
            <a:off x="2457921" y="12404"/>
            <a:ext cx="6425527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592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baseline="-25000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Il </a:t>
            </a:r>
            <a:r>
              <a:rPr lang="en-US" sz="3200" b="1" baseline="-25000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Catalogo</a:t>
            </a:r>
            <a:r>
              <a:rPr lang="en-US" sz="3200" b="1" baseline="-25000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baseline="-25000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elettronico</a:t>
            </a:r>
            <a:r>
              <a:rPr lang="en-US" sz="3200" b="1" baseline="-25000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</a:p>
          <a:p>
            <a:pPr defTabSz="45592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baseline="-25000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OPAC (On line </a:t>
            </a:r>
            <a:r>
              <a:rPr lang="en-US" sz="3200" b="1" baseline="-25000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Pubblic</a:t>
            </a:r>
            <a:r>
              <a:rPr lang="en-US" sz="3200" b="1" baseline="-25000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Access Catalog )  http://cad.univpm.it</a:t>
            </a:r>
            <a:endParaRPr lang="it-IT" sz="3200" b="1" baseline="-25000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27FF16-F218-C882-833F-B3762F3E8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1" y="1647432"/>
            <a:ext cx="8052176" cy="4599124"/>
          </a:xfrm>
          <a:prstGeom prst="rect">
            <a:avLst/>
          </a:prstGeom>
        </p:spPr>
      </p:pic>
      <p:sp>
        <p:nvSpPr>
          <p:cNvPr id="8" name="Freccia in su 7">
            <a:extLst>
              <a:ext uri="{FF2B5EF4-FFF2-40B4-BE49-F238E27FC236}">
                <a16:creationId xmlns:a16="http://schemas.microsoft.com/office/drawing/2014/main" id="{BCD299D5-E7D5-943B-0D05-176C2C969AA1}"/>
              </a:ext>
            </a:extLst>
          </p:cNvPr>
          <p:cNvSpPr/>
          <p:nvPr/>
        </p:nvSpPr>
        <p:spPr>
          <a:xfrm>
            <a:off x="1516929" y="4095907"/>
            <a:ext cx="484632" cy="111466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1EE664-E8AD-0AB1-60BC-56CF72B57CE0}"/>
              </a:ext>
            </a:extLst>
          </p:cNvPr>
          <p:cNvSpPr txBox="1"/>
          <p:nvPr/>
        </p:nvSpPr>
        <p:spPr>
          <a:xfrm>
            <a:off x="932337" y="1080691"/>
            <a:ext cx="7502689" cy="646331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Nel campo di ricerca è possibile inserire ad esempio: argomento, titolo o parte di titolo, autore, ISBN (codice identificativo di ogni libro)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B2A05B2-1A24-DC42-05D9-C48986DADB75}"/>
              </a:ext>
            </a:extLst>
          </p:cNvPr>
          <p:cNvCxnSpPr>
            <a:cxnSpLocks/>
          </p:cNvCxnSpPr>
          <p:nvPr/>
        </p:nvCxnSpPr>
        <p:spPr>
          <a:xfrm>
            <a:off x="2409092" y="1758462"/>
            <a:ext cx="298939" cy="219807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id="{6ECB5690-6C59-0920-4D52-F8CF598DF747}"/>
              </a:ext>
            </a:extLst>
          </p:cNvPr>
          <p:cNvSpPr/>
          <p:nvPr/>
        </p:nvSpPr>
        <p:spPr>
          <a:xfrm>
            <a:off x="260551" y="3429000"/>
            <a:ext cx="772851" cy="483577"/>
          </a:xfrm>
          <a:prstGeom prst="ellipse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EDDDF39-2C27-2430-D4F8-AE264975B1B9}"/>
              </a:ext>
            </a:extLst>
          </p:cNvPr>
          <p:cNvCxnSpPr/>
          <p:nvPr/>
        </p:nvCxnSpPr>
        <p:spPr>
          <a:xfrm>
            <a:off x="620164" y="2582315"/>
            <a:ext cx="154265" cy="84668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DD07F6-A8A2-DF99-6CA5-C62ACCBA2290}"/>
              </a:ext>
            </a:extLst>
          </p:cNvPr>
          <p:cNvSpPr txBox="1"/>
          <p:nvPr/>
        </p:nvSpPr>
        <p:spPr>
          <a:xfrm>
            <a:off x="228585" y="6150335"/>
            <a:ext cx="85405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In </a:t>
            </a:r>
            <a:r>
              <a:rPr lang="it-IT"/>
              <a:t>biblioteca ci </a:t>
            </a:r>
            <a:r>
              <a:rPr lang="it-IT" dirty="0"/>
              <a:t>sono 3 postazioni informatiche dove è possibile consultare il catalogo OPAC e le altre risorse con il supporto del personale del </a:t>
            </a:r>
            <a:r>
              <a:rPr lang="it-IT" dirty="0" err="1"/>
              <a:t>frontoffice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2451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3BBEE04-552D-609F-22D5-D0A95A477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5203A5-A45B-1D32-72CC-D05DB7945E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A3F967-FBC6-F71D-40FB-8C885CA6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" y="120267"/>
            <a:ext cx="9144000" cy="6617465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809C877C-FAB5-0725-6B57-1EACB07969C4}"/>
              </a:ext>
            </a:extLst>
          </p:cNvPr>
          <p:cNvSpPr/>
          <p:nvPr/>
        </p:nvSpPr>
        <p:spPr>
          <a:xfrm>
            <a:off x="109729" y="2566415"/>
            <a:ext cx="987552" cy="231649"/>
          </a:xfrm>
          <a:prstGeom prst="ellipse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95B74F5-8689-BA61-248B-6D2F1E4EDFD1}"/>
              </a:ext>
            </a:extLst>
          </p:cNvPr>
          <p:cNvSpPr/>
          <p:nvPr/>
        </p:nvSpPr>
        <p:spPr>
          <a:xfrm>
            <a:off x="3160014" y="1457656"/>
            <a:ext cx="2823971" cy="275845"/>
          </a:xfrm>
          <a:prstGeom prst="ellipse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38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Pagina Web, Sito Web&#10;&#10;Descrizione generata automaticamente">
            <a:extLst>
              <a:ext uri="{FF2B5EF4-FFF2-40B4-BE49-F238E27FC236}">
                <a16:creationId xmlns:a16="http://schemas.microsoft.com/office/drawing/2014/main" id="{E5DA4774-160A-6FA1-C259-24D6C2DFD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777"/>
            <a:ext cx="9144000" cy="4700446"/>
          </a:xfrm>
          <a:prstGeom prst="rect">
            <a:avLst/>
          </a:prstGeom>
        </p:spPr>
      </p:pic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317395" y="1403857"/>
            <a:ext cx="8218696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622288" y="241825"/>
            <a:ext cx="5756782" cy="5221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dirty="0" err="1"/>
              <a:t>Risultato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</a:t>
            </a:r>
            <a:r>
              <a:rPr lang="en-US" sz="3200" dirty="0" err="1"/>
              <a:t>ricerca</a:t>
            </a:r>
            <a:r>
              <a:rPr lang="en-US" sz="3200" dirty="0"/>
              <a:t>: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48" y="1793632"/>
            <a:ext cx="8622897" cy="49720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sp>
        <p:nvSpPr>
          <p:cNvPr id="10" name="Freccia in su 9">
            <a:extLst>
              <a:ext uri="{FF2B5EF4-FFF2-40B4-BE49-F238E27FC236}">
                <a16:creationId xmlns:a16="http://schemas.microsoft.com/office/drawing/2014/main" id="{15A45CA6-44A7-07DD-501E-C5B32BBBDFCC}"/>
              </a:ext>
            </a:extLst>
          </p:cNvPr>
          <p:cNvSpPr/>
          <p:nvPr/>
        </p:nvSpPr>
        <p:spPr>
          <a:xfrm rot="14637035">
            <a:off x="1513613" y="2522601"/>
            <a:ext cx="570724" cy="12228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D382F2DA-6B4F-FB69-0265-58BF2D629342}"/>
              </a:ext>
            </a:extLst>
          </p:cNvPr>
          <p:cNvSpPr/>
          <p:nvPr/>
        </p:nvSpPr>
        <p:spPr>
          <a:xfrm>
            <a:off x="673787" y="3328907"/>
            <a:ext cx="570724" cy="448407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459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317395" y="1403857"/>
            <a:ext cx="8218696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622288" y="241825"/>
            <a:ext cx="5756782" cy="5221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dirty="0" err="1"/>
              <a:t>Risultato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</a:t>
            </a:r>
            <a:r>
              <a:rPr lang="en-US" sz="3200" dirty="0" err="1"/>
              <a:t>ricerca</a:t>
            </a:r>
            <a:r>
              <a:rPr lang="en-US" sz="3200" dirty="0"/>
              <a:t>: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48" y="1793632"/>
            <a:ext cx="8622897" cy="49720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2DCF4DF-620F-F81B-5A22-4633EDA4B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0" y="1874141"/>
            <a:ext cx="8052177" cy="4247049"/>
          </a:xfrm>
          <a:prstGeom prst="rect">
            <a:avLst/>
          </a:prstGeom>
        </p:spPr>
      </p:pic>
      <p:sp>
        <p:nvSpPr>
          <p:cNvPr id="10" name="Freccia in su 9">
            <a:extLst>
              <a:ext uri="{FF2B5EF4-FFF2-40B4-BE49-F238E27FC236}">
                <a16:creationId xmlns:a16="http://schemas.microsoft.com/office/drawing/2014/main" id="{15A45CA6-44A7-07DD-501E-C5B32BBBDFCC}"/>
              </a:ext>
            </a:extLst>
          </p:cNvPr>
          <p:cNvSpPr/>
          <p:nvPr/>
        </p:nvSpPr>
        <p:spPr>
          <a:xfrm>
            <a:off x="260549" y="5312588"/>
            <a:ext cx="570724" cy="12228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342E429C-B35A-9F63-573A-45AE40462C35}"/>
              </a:ext>
            </a:extLst>
          </p:cNvPr>
          <p:cNvSpPr/>
          <p:nvPr/>
        </p:nvSpPr>
        <p:spPr>
          <a:xfrm>
            <a:off x="260548" y="4730262"/>
            <a:ext cx="570724" cy="448407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393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08932" y="105798"/>
            <a:ext cx="5870139" cy="95218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28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Dove </a:t>
            </a:r>
            <a:r>
              <a:rPr lang="en-US" sz="28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si</a:t>
            </a:r>
            <a:r>
              <a:rPr lang="en-US" sz="28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28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trova</a:t>
            </a:r>
            <a:r>
              <a:rPr lang="en-US" sz="28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il </a:t>
            </a:r>
            <a:r>
              <a:rPr lang="en-US" sz="28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libro</a:t>
            </a:r>
            <a:r>
              <a:rPr lang="en-US" sz="28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28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che</a:t>
            </a:r>
            <a:r>
              <a:rPr lang="en-US" sz="28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28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sto</a:t>
            </a:r>
            <a:r>
              <a:rPr lang="en-US" sz="28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28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cercando</a:t>
            </a:r>
            <a:r>
              <a:rPr lang="en-US" sz="28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622897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4976E4-BD38-3041-791A-1FF13D23F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2" y="1175158"/>
            <a:ext cx="8883449" cy="4634892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5269A6DF-599E-6E54-1D34-A7DB4023A77B}"/>
              </a:ext>
            </a:extLst>
          </p:cNvPr>
          <p:cNvSpPr/>
          <p:nvPr/>
        </p:nvSpPr>
        <p:spPr>
          <a:xfrm>
            <a:off x="69286" y="3503550"/>
            <a:ext cx="1286895" cy="395654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4CED237-8AC0-AD94-E9EA-E1239239A8EB}"/>
              </a:ext>
            </a:extLst>
          </p:cNvPr>
          <p:cNvCxnSpPr/>
          <p:nvPr/>
        </p:nvCxnSpPr>
        <p:spPr>
          <a:xfrm flipH="1">
            <a:off x="1389597" y="3429000"/>
            <a:ext cx="826476" cy="21532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D1FCEE-0C02-9EB4-C795-8326006FEFD7}"/>
              </a:ext>
            </a:extLst>
          </p:cNvPr>
          <p:cNvSpPr txBox="1"/>
          <p:nvPr/>
        </p:nvSpPr>
        <p:spPr>
          <a:xfrm>
            <a:off x="260551" y="6000278"/>
            <a:ext cx="808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Si possono fare le prenotazioni di prestito fino a 24 ore prima del ritiro.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A38B5B-9C05-C198-F2C2-FD165CD71FB4}"/>
              </a:ext>
            </a:extLst>
          </p:cNvPr>
          <p:cNvSpPr txBox="1"/>
          <p:nvPr/>
        </p:nvSpPr>
        <p:spPr>
          <a:xfrm>
            <a:off x="102702" y="6318492"/>
            <a:ext cx="904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Se il libro è già dato in prestito a qualcuno, ci si può prenotare comunque (ci si mette in coda)</a:t>
            </a:r>
          </a:p>
        </p:txBody>
      </p:sp>
    </p:spTree>
    <p:extLst>
      <p:ext uri="{BB962C8B-B14F-4D97-AF65-F5344CB8AC3E}">
        <p14:creationId xmlns:p14="http://schemas.microsoft.com/office/powerpoint/2010/main" val="2747089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E3CFC6-1BAD-6692-BB03-EEB97A4C7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4896" y="3095641"/>
            <a:ext cx="5613279" cy="355806"/>
          </a:xfrm>
        </p:spPr>
        <p:txBody>
          <a:bodyPr>
            <a:noAutofit/>
          </a:bodyPr>
          <a:lstStyle/>
          <a:p>
            <a:r>
              <a:rPr lang="it-IT" sz="4400" dirty="0"/>
              <a:t>Catalogo ACNP per cercare tra le riviste e come scaricare il full text dell’articolo</a:t>
            </a:r>
          </a:p>
        </p:txBody>
      </p:sp>
    </p:spTree>
    <p:extLst>
      <p:ext uri="{BB962C8B-B14F-4D97-AF65-F5344CB8AC3E}">
        <p14:creationId xmlns:p14="http://schemas.microsoft.com/office/powerpoint/2010/main" val="246138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E3CFC6-1BAD-6692-BB03-EEB97A4C7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4896" y="3095641"/>
            <a:ext cx="5613279" cy="355806"/>
          </a:xfrm>
        </p:spPr>
        <p:txBody>
          <a:bodyPr>
            <a:noAutofit/>
          </a:bodyPr>
          <a:lstStyle/>
          <a:p>
            <a:r>
              <a:rPr lang="it-IT" sz="4400" dirty="0"/>
              <a:t>Introduzione ai servizi del CAD</a:t>
            </a:r>
          </a:p>
        </p:txBody>
      </p:sp>
    </p:spTree>
    <p:extLst>
      <p:ext uri="{BB962C8B-B14F-4D97-AF65-F5344CB8AC3E}">
        <p14:creationId xmlns:p14="http://schemas.microsoft.com/office/powerpoint/2010/main" val="454224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67355" y="12404"/>
            <a:ext cx="5811715" cy="9283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Come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cercare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un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periodico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622897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E9D3E6-4FA3-A0D6-9159-2F3CDD122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1" y="1618330"/>
            <a:ext cx="8052176" cy="4808673"/>
          </a:xfrm>
          <a:prstGeom prst="rect">
            <a:avLst/>
          </a:prstGeom>
        </p:spPr>
      </p:pic>
      <p:sp>
        <p:nvSpPr>
          <p:cNvPr id="5" name="Freccia in su 4">
            <a:extLst>
              <a:ext uri="{FF2B5EF4-FFF2-40B4-BE49-F238E27FC236}">
                <a16:creationId xmlns:a16="http://schemas.microsoft.com/office/drawing/2014/main" id="{F2DAE08A-F80A-8740-B5E3-FD3F5215861D}"/>
              </a:ext>
            </a:extLst>
          </p:cNvPr>
          <p:cNvSpPr/>
          <p:nvPr/>
        </p:nvSpPr>
        <p:spPr>
          <a:xfrm>
            <a:off x="1246910" y="3793626"/>
            <a:ext cx="468536" cy="12393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50606080-F028-0F9E-A10B-C89420B2A223}"/>
              </a:ext>
            </a:extLst>
          </p:cNvPr>
          <p:cNvSpPr/>
          <p:nvPr/>
        </p:nvSpPr>
        <p:spPr>
          <a:xfrm>
            <a:off x="1002323" y="3314700"/>
            <a:ext cx="888034" cy="342646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119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597876" y="1503485"/>
            <a:ext cx="7385539" cy="51731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2059" y="181368"/>
            <a:ext cx="5787011" cy="13221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24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ACNP (</a:t>
            </a:r>
            <a:r>
              <a:rPr lang="en-US" sz="24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Archivio</a:t>
            </a:r>
            <a:r>
              <a:rPr lang="en-US" sz="24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24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Collettivo</a:t>
            </a:r>
            <a:r>
              <a:rPr lang="en-US" sz="24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Nazionale </a:t>
            </a:r>
            <a:r>
              <a:rPr lang="en-US" sz="24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dei</a:t>
            </a:r>
            <a:r>
              <a:rPr lang="en-US" sz="24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24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Periodici</a:t>
            </a:r>
            <a:r>
              <a:rPr lang="en-US" sz="24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): </a:t>
            </a:r>
            <a:r>
              <a:rPr lang="en-US" sz="24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mostra</a:t>
            </a:r>
            <a:r>
              <a:rPr lang="en-US" sz="24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2400" dirty="0"/>
              <a:t>le </a:t>
            </a:r>
            <a:r>
              <a:rPr lang="en-US" sz="2400" dirty="0" err="1"/>
              <a:t>riviste</a:t>
            </a:r>
            <a:r>
              <a:rPr lang="en-US" sz="2400" dirty="0"/>
              <a:t> </a:t>
            </a:r>
            <a:r>
              <a:rPr lang="en-US" sz="2400" dirty="0" err="1"/>
              <a:t>possedute</a:t>
            </a:r>
            <a:r>
              <a:rPr lang="en-US" sz="2400" dirty="0"/>
              <a:t> da </a:t>
            </a:r>
            <a:r>
              <a:rPr lang="en-US" sz="2400" dirty="0" err="1"/>
              <a:t>una</a:t>
            </a:r>
            <a:r>
              <a:rPr lang="en-US" sz="2400" dirty="0"/>
              <a:t> rete di </a:t>
            </a:r>
            <a:r>
              <a:rPr lang="en-US" sz="2400" dirty="0" err="1"/>
              <a:t>biblioteche</a:t>
            </a:r>
            <a:r>
              <a:rPr lang="en-US" sz="2400" dirty="0"/>
              <a:t> </a:t>
            </a:r>
            <a:r>
              <a:rPr lang="en-US" sz="2400" dirty="0" err="1"/>
              <a:t>italiane</a:t>
            </a:r>
            <a:endParaRPr lang="en-US" sz="24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9C8BFF2-9C21-DF02-988B-435FDEE59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64" y="1653485"/>
            <a:ext cx="8046562" cy="502314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CA67DC-C2AA-1A28-F4EE-BFF1E4F5EFCE}"/>
              </a:ext>
            </a:extLst>
          </p:cNvPr>
          <p:cNvSpPr txBox="1"/>
          <p:nvPr/>
        </p:nvSpPr>
        <p:spPr>
          <a:xfrm>
            <a:off x="68681" y="3664310"/>
            <a:ext cx="1435194" cy="2862322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Diversi campi di ricerca, i più utilizzati: titolo o parte di titolo, editore, ISSN (codice identificativo di ogni rivista)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EE3E1F0-E82C-E8E7-9634-1FAA109A38C7}"/>
              </a:ext>
            </a:extLst>
          </p:cNvPr>
          <p:cNvSpPr/>
          <p:nvPr/>
        </p:nvSpPr>
        <p:spPr>
          <a:xfrm>
            <a:off x="1749670" y="4521070"/>
            <a:ext cx="1045848" cy="1830247"/>
          </a:xfrm>
          <a:prstGeom prst="ellipse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374AE3D-6BD5-C91F-A24A-CC36899A544B}"/>
              </a:ext>
            </a:extLst>
          </p:cNvPr>
          <p:cNvCxnSpPr>
            <a:cxnSpLocks/>
          </p:cNvCxnSpPr>
          <p:nvPr/>
        </p:nvCxnSpPr>
        <p:spPr>
          <a:xfrm>
            <a:off x="1503875" y="4944412"/>
            <a:ext cx="277735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467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2059" y="181368"/>
            <a:ext cx="5787011" cy="9157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dirty="0"/>
              <a:t>Come </a:t>
            </a:r>
            <a:r>
              <a:rPr lang="en-US" sz="3200" dirty="0" err="1"/>
              <a:t>consultare</a:t>
            </a:r>
            <a:r>
              <a:rPr lang="en-US" sz="3200" dirty="0"/>
              <a:t> il </a:t>
            </a:r>
            <a:r>
              <a:rPr lang="en-US" sz="3200" dirty="0" err="1"/>
              <a:t>catalogo</a:t>
            </a:r>
            <a:r>
              <a:rPr lang="en-US" sz="3200" dirty="0"/>
              <a:t> </a:t>
            </a:r>
            <a:r>
              <a:rPr lang="en-US" sz="3200" dirty="0" err="1"/>
              <a:t>dei</a:t>
            </a:r>
            <a:r>
              <a:rPr lang="en-US" sz="3200" dirty="0"/>
              <a:t> </a:t>
            </a:r>
            <a:r>
              <a:rPr lang="en-US" sz="3200" dirty="0" err="1"/>
              <a:t>periodici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B3E25C-BE6A-0F1E-5A9F-85195CF73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39" y="1692774"/>
            <a:ext cx="8103073" cy="5165225"/>
          </a:xfrm>
          <a:prstGeom prst="rect">
            <a:avLst/>
          </a:prstGeom>
        </p:spPr>
      </p:pic>
      <p:sp>
        <p:nvSpPr>
          <p:cNvPr id="9" name="Freccia in su 8">
            <a:extLst>
              <a:ext uri="{FF2B5EF4-FFF2-40B4-BE49-F238E27FC236}">
                <a16:creationId xmlns:a16="http://schemas.microsoft.com/office/drawing/2014/main" id="{F52DEA92-5942-CE8D-4815-D39268047309}"/>
              </a:ext>
            </a:extLst>
          </p:cNvPr>
          <p:cNvSpPr/>
          <p:nvPr/>
        </p:nvSpPr>
        <p:spPr>
          <a:xfrm>
            <a:off x="3294863" y="4881838"/>
            <a:ext cx="484632" cy="7979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4171E6-B464-5A8F-EE77-860962E41B6F}"/>
              </a:ext>
            </a:extLst>
          </p:cNvPr>
          <p:cNvSpPr txBox="1"/>
          <p:nvPr/>
        </p:nvSpPr>
        <p:spPr>
          <a:xfrm>
            <a:off x="2074985" y="1178170"/>
            <a:ext cx="469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Esempio n.1: inseriamo il titolo del periodico</a:t>
            </a:r>
          </a:p>
        </p:txBody>
      </p:sp>
    </p:spTree>
    <p:extLst>
      <p:ext uri="{BB962C8B-B14F-4D97-AF65-F5344CB8AC3E}">
        <p14:creationId xmlns:p14="http://schemas.microsoft.com/office/powerpoint/2010/main" val="1982443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2059" y="181368"/>
            <a:ext cx="5787011" cy="9157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Verifica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del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posseduto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0B40625-ECD6-20BA-5108-1EB5F173E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9646"/>
            <a:ext cx="9144000" cy="4817358"/>
          </a:xfrm>
          <a:prstGeom prst="rect">
            <a:avLst/>
          </a:prstGeom>
        </p:spPr>
      </p:pic>
      <p:sp>
        <p:nvSpPr>
          <p:cNvPr id="8" name="Freccia in su 7">
            <a:extLst>
              <a:ext uri="{FF2B5EF4-FFF2-40B4-BE49-F238E27FC236}">
                <a16:creationId xmlns:a16="http://schemas.microsoft.com/office/drawing/2014/main" id="{FE265553-B187-B368-991D-B47FF5A72B5A}"/>
              </a:ext>
            </a:extLst>
          </p:cNvPr>
          <p:cNvSpPr/>
          <p:nvPr/>
        </p:nvSpPr>
        <p:spPr>
          <a:xfrm>
            <a:off x="8222043" y="4141250"/>
            <a:ext cx="518086" cy="131289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865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2059" y="181368"/>
            <a:ext cx="5787011" cy="9157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Link al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sit</a:t>
            </a:r>
            <a:r>
              <a:rPr lang="en-US" sz="3200" dirty="0" err="1"/>
              <a:t>o</a:t>
            </a:r>
            <a:r>
              <a:rPr lang="en-US" sz="3200" dirty="0"/>
              <a:t> </a:t>
            </a:r>
            <a:r>
              <a:rPr lang="en-US" sz="3200" dirty="0" err="1"/>
              <a:t>dell’Editore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C382BF6-D6F9-1C57-912A-8152A5D9C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1" y="1136716"/>
            <a:ext cx="8046561" cy="5106053"/>
          </a:xfrm>
          <a:prstGeom prst="rect">
            <a:avLst/>
          </a:prstGeom>
        </p:spPr>
      </p:pic>
      <p:sp>
        <p:nvSpPr>
          <p:cNvPr id="7" name="Freccia in su 6">
            <a:extLst>
              <a:ext uri="{FF2B5EF4-FFF2-40B4-BE49-F238E27FC236}">
                <a16:creationId xmlns:a16="http://schemas.microsoft.com/office/drawing/2014/main" id="{4F1D2F35-E957-CA3A-4256-5B36D8DEDB13}"/>
              </a:ext>
            </a:extLst>
          </p:cNvPr>
          <p:cNvSpPr/>
          <p:nvPr/>
        </p:nvSpPr>
        <p:spPr>
          <a:xfrm>
            <a:off x="2100853" y="4390631"/>
            <a:ext cx="484632" cy="10050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939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2059" y="181368"/>
            <a:ext cx="5787011" cy="9157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Il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Portale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dell’Editore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87AC15B-D996-A853-F3BE-68D641BD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1" y="1579418"/>
            <a:ext cx="8071500" cy="484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67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2059" y="181368"/>
            <a:ext cx="5787011" cy="9157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La </a:t>
            </a:r>
            <a:r>
              <a:rPr lang="en-US" sz="3200" dirty="0" err="1"/>
              <a:t>s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elezione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delle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pubblicazioni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6A3E8CD-0779-0BCD-9004-2D086DAC8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1" y="1518962"/>
            <a:ext cx="8188204" cy="4821381"/>
          </a:xfrm>
          <a:prstGeom prst="rect">
            <a:avLst/>
          </a:prstGeom>
        </p:spPr>
      </p:pic>
      <p:sp>
        <p:nvSpPr>
          <p:cNvPr id="4" name="Freccia in su 3">
            <a:extLst>
              <a:ext uri="{FF2B5EF4-FFF2-40B4-BE49-F238E27FC236}">
                <a16:creationId xmlns:a16="http://schemas.microsoft.com/office/drawing/2014/main" id="{75F668DF-98EB-C763-19E9-D773858C85E7}"/>
              </a:ext>
            </a:extLst>
          </p:cNvPr>
          <p:cNvSpPr/>
          <p:nvPr/>
        </p:nvSpPr>
        <p:spPr>
          <a:xfrm>
            <a:off x="1005084" y="3045481"/>
            <a:ext cx="484632" cy="15678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735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2059" y="181368"/>
            <a:ext cx="5787011" cy="9157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La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selezione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del 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documento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A67779-A416-9985-2687-87B4B5A98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51" y="1322759"/>
            <a:ext cx="7985774" cy="5023147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73FC325F-3F9A-3275-7F5E-550722CFC260}"/>
              </a:ext>
            </a:extLst>
          </p:cNvPr>
          <p:cNvSpPr/>
          <p:nvPr/>
        </p:nvSpPr>
        <p:spPr>
          <a:xfrm>
            <a:off x="1564303" y="1783458"/>
            <a:ext cx="1027756" cy="302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77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2059" y="181368"/>
            <a:ext cx="5787011" cy="9157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dirty="0"/>
              <a:t>Accesso al testo </a:t>
            </a:r>
            <a:r>
              <a:rPr lang="en-US" sz="3200" dirty="0" err="1"/>
              <a:t>completo</a:t>
            </a:r>
            <a:r>
              <a:rPr lang="en-US" sz="3200" dirty="0"/>
              <a:t> del </a:t>
            </a:r>
            <a:r>
              <a:rPr lang="en-US" sz="3200" dirty="0" err="1"/>
              <a:t>documento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8915F0-545A-2A0B-5BE2-CB1708B6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1" y="1586974"/>
            <a:ext cx="8046561" cy="52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45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632317"/>
            <a:ext cx="8332051" cy="52256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31603" y="181368"/>
            <a:ext cx="5847467" cy="14509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Quanti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periodici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sono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disponibili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in </a:t>
            </a:r>
            <a:r>
              <a:rPr lang="en-US" sz="3200" dirty="0"/>
              <a:t>Biblioteca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su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un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argomento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di interesse 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2244435"/>
            <a:ext cx="8046562" cy="39568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48C90E9-538D-A954-AE0C-C06AE8CB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1" y="2108409"/>
            <a:ext cx="8046562" cy="4749589"/>
          </a:xfrm>
          <a:prstGeom prst="rect">
            <a:avLst/>
          </a:prstGeom>
        </p:spPr>
      </p:pic>
      <p:sp>
        <p:nvSpPr>
          <p:cNvPr id="7" name="Freccia in su 6">
            <a:extLst>
              <a:ext uri="{FF2B5EF4-FFF2-40B4-BE49-F238E27FC236}">
                <a16:creationId xmlns:a16="http://schemas.microsoft.com/office/drawing/2014/main" id="{435E42CA-39A2-5077-2524-5E68175A2CBF}"/>
              </a:ext>
            </a:extLst>
          </p:cNvPr>
          <p:cNvSpPr/>
          <p:nvPr/>
        </p:nvSpPr>
        <p:spPr>
          <a:xfrm>
            <a:off x="2531603" y="5025422"/>
            <a:ext cx="302281" cy="93707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8450A0-5123-3A08-E3AD-1E517B03B6FD}"/>
              </a:ext>
            </a:extLst>
          </p:cNvPr>
          <p:cNvSpPr txBox="1"/>
          <p:nvPr/>
        </p:nvSpPr>
        <p:spPr>
          <a:xfrm>
            <a:off x="1571961" y="1636280"/>
            <a:ext cx="554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Esempio n.2: inseriamo parte del titolo del periodico</a:t>
            </a:r>
          </a:p>
        </p:txBody>
      </p:sp>
    </p:spTree>
    <p:extLst>
      <p:ext uri="{BB962C8B-B14F-4D97-AF65-F5344CB8AC3E}">
        <p14:creationId xmlns:p14="http://schemas.microsoft.com/office/powerpoint/2010/main" val="2002137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838723" y="415395"/>
            <a:ext cx="5408462" cy="472628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600" dirty="0">
                <a:solidFill>
                  <a:srgbClr val="C00000"/>
                </a:solidFill>
              </a:rPr>
              <a:t>Il ruolo della biblioteca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47C75CF-1405-1407-4D9A-73EFB494F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08" y="3519380"/>
            <a:ext cx="3827066" cy="244566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E6EF5F01-639A-59AF-B789-E682F59BC6FA}"/>
              </a:ext>
            </a:extLst>
          </p:cNvPr>
          <p:cNvSpPr txBox="1">
            <a:spLocks/>
          </p:cNvSpPr>
          <p:nvPr/>
        </p:nvSpPr>
        <p:spPr>
          <a:xfrm>
            <a:off x="440868" y="1237257"/>
            <a:ext cx="8262263" cy="1521070"/>
          </a:xfrm>
        </p:spPr>
        <p:txBody>
          <a:bodyPr>
            <a:noAutofit/>
          </a:bodyPr>
          <a:lstStyle>
            <a:lvl1pPr marL="341940" indent="-34194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9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0870" indent="-28495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92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39800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9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5719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94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1639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94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0755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47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939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531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800" dirty="0"/>
          </a:p>
          <a:p>
            <a:pPr marL="0" indent="0" algn="just">
              <a:buNone/>
            </a:pPr>
            <a:r>
              <a:rPr lang="it-IT" sz="1800" b="0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Dallo </a:t>
            </a:r>
            <a:r>
              <a:rPr lang="it-IT" sz="1800" b="1" i="0" u="sng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Statuto </a:t>
            </a:r>
            <a:r>
              <a:rPr lang="it-IT" sz="1800" b="1" i="0" u="sng" dirty="0" err="1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UnivPM</a:t>
            </a:r>
            <a:r>
              <a:rPr lang="it-IT" sz="1800" b="0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: </a:t>
            </a:r>
            <a:r>
              <a:rPr lang="it-IT" sz="2400" b="0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«Le Biblioteche adempiono al compito di </a:t>
            </a:r>
            <a:r>
              <a:rPr lang="it-IT" sz="2400" b="1" i="0" dirty="0">
                <a:solidFill>
                  <a:srgbClr val="0070C0"/>
                </a:solidFill>
                <a:effectLst/>
                <a:latin typeface="Titillium Web" panose="00000500000000000000" pitchFamily="2" charset="0"/>
              </a:rPr>
              <a:t>garantire</a:t>
            </a:r>
            <a:r>
              <a:rPr lang="it-IT" sz="2400" b="0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 al personale, agli studenti e, secondo regole definite, al pubblico, </a:t>
            </a:r>
            <a:r>
              <a:rPr lang="it-IT" sz="2400" b="1" i="0" dirty="0">
                <a:solidFill>
                  <a:srgbClr val="0070C0"/>
                </a:solidFill>
                <a:effectLst/>
                <a:latin typeface="Titillium Web" panose="00000500000000000000" pitchFamily="2" charset="0"/>
              </a:rPr>
              <a:t>l’accesso alle fonti di informazione</a:t>
            </a:r>
            <a:r>
              <a:rPr lang="it-IT" sz="2400" b="0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»</a:t>
            </a:r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39E459-55B7-671D-0AD7-1DCDDF8C15F1}"/>
              </a:ext>
            </a:extLst>
          </p:cNvPr>
          <p:cNvSpPr txBox="1"/>
          <p:nvPr/>
        </p:nvSpPr>
        <p:spPr bwMode="auto">
          <a:xfrm>
            <a:off x="1148861" y="3429000"/>
            <a:ext cx="2795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000" dirty="0">
                <a:latin typeface="Arial" charset="0"/>
                <a:cs typeface="Arial" charset="0"/>
              </a:rPr>
              <a:t>Tradotto in immagini: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548B18-3DDD-B1C2-64FB-BD3DCF08E494}"/>
              </a:ext>
            </a:extLst>
          </p:cNvPr>
          <p:cNvSpPr txBox="1"/>
          <p:nvPr/>
        </p:nvSpPr>
        <p:spPr bwMode="auto">
          <a:xfrm>
            <a:off x="2998177" y="6055427"/>
            <a:ext cx="5424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000" dirty="0">
                <a:latin typeface="Arial" charset="0"/>
                <a:cs typeface="Arial" charset="0"/>
              </a:rPr>
              <a:t>Costruire un </a:t>
            </a:r>
            <a:r>
              <a:rPr lang="it-IT" sz="2000" b="1" dirty="0">
                <a:solidFill>
                  <a:srgbClr val="0070C0"/>
                </a:solidFill>
                <a:latin typeface="Arial" charset="0"/>
                <a:cs typeface="Arial" charset="0"/>
              </a:rPr>
              <a:t>ponte</a:t>
            </a:r>
            <a:r>
              <a:rPr lang="it-IT" sz="2000" dirty="0">
                <a:latin typeface="Arial" charset="0"/>
                <a:cs typeface="Arial" charset="0"/>
              </a:rPr>
              <a:t> </a:t>
            </a:r>
            <a:r>
              <a:rPr lang="it-IT" sz="2000" b="1" dirty="0">
                <a:solidFill>
                  <a:srgbClr val="0070C0"/>
                </a:solidFill>
                <a:latin typeface="Arial" charset="0"/>
                <a:cs typeface="Arial" charset="0"/>
              </a:rPr>
              <a:t>tra l’utente e il patrimonio di informazioni </a:t>
            </a:r>
            <a:r>
              <a:rPr lang="it-IT" sz="2000" dirty="0">
                <a:latin typeface="Arial" charset="0"/>
                <a:cs typeface="Arial" charset="0"/>
              </a:rPr>
              <a:t>gestite dal CAD</a:t>
            </a:r>
          </a:p>
        </p:txBody>
      </p:sp>
    </p:spTree>
    <p:extLst>
      <p:ext uri="{BB962C8B-B14F-4D97-AF65-F5344CB8AC3E}">
        <p14:creationId xmlns:p14="http://schemas.microsoft.com/office/powerpoint/2010/main" val="398342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2059" y="181368"/>
            <a:ext cx="5787011" cy="9157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dirty="0"/>
              <a:t>Un </a:t>
            </a:r>
            <a:r>
              <a:rPr lang="en-US" sz="3200" dirty="0" err="1"/>
              <a:t>esempio</a:t>
            </a:r>
            <a:r>
              <a:rPr lang="en-US" sz="3200" dirty="0"/>
              <a:t> </a:t>
            </a:r>
            <a:r>
              <a:rPr lang="en-US" sz="3200" dirty="0" err="1"/>
              <a:t>digitando</a:t>
            </a:r>
            <a:r>
              <a:rPr lang="en-US" sz="3200" dirty="0"/>
              <a:t> il </a:t>
            </a:r>
            <a:r>
              <a:rPr lang="en-US" sz="3200" dirty="0" err="1"/>
              <a:t>termine</a:t>
            </a:r>
            <a:r>
              <a:rPr lang="en-US" sz="3200" dirty="0"/>
              <a:t> “surgery”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1322680-767B-E0E2-5D17-B0425F802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1" y="1503848"/>
            <a:ext cx="8046562" cy="53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E3CFC6-1BAD-6692-BB03-EEB97A4C7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4896" y="3095641"/>
            <a:ext cx="5613279" cy="355806"/>
          </a:xfrm>
        </p:spPr>
        <p:txBody>
          <a:bodyPr>
            <a:noAutofit/>
          </a:bodyPr>
          <a:lstStyle/>
          <a:p>
            <a:r>
              <a:rPr lang="it-IT" sz="4400" dirty="0"/>
              <a:t>Cercare nelle banche dati</a:t>
            </a:r>
          </a:p>
        </p:txBody>
      </p:sp>
    </p:spTree>
    <p:extLst>
      <p:ext uri="{BB962C8B-B14F-4D97-AF65-F5344CB8AC3E}">
        <p14:creationId xmlns:p14="http://schemas.microsoft.com/office/powerpoint/2010/main" val="614415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478705" y="151140"/>
            <a:ext cx="5900366" cy="132248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Banche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dati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e </a:t>
            </a:r>
            <a:r>
              <a:rPr lang="en-US" sz="3200" dirty="0" err="1"/>
              <a:t>P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ortali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degli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dirty="0" err="1"/>
              <a:t>E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ditori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</a:p>
          <a:p>
            <a:pPr defTabSz="455920" eaLnBrk="0" fontAlgn="base" hangingPunct="0">
              <a:spcAft>
                <a:spcPct val="0"/>
              </a:spcAft>
            </a:pPr>
            <a:r>
              <a:rPr lang="en-US" sz="3200" dirty="0" err="1"/>
              <a:t>S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ito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web e </a:t>
            </a:r>
            <a:r>
              <a:rPr lang="en-US" sz="3200" dirty="0" err="1"/>
              <a:t>C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ataloghi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57CEC7-EDCA-3454-62AC-D84209C12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6" y="1624287"/>
            <a:ext cx="9074714" cy="5416385"/>
          </a:xfrm>
          <a:prstGeom prst="rect">
            <a:avLst/>
          </a:prstGeom>
        </p:spPr>
      </p:pic>
      <p:sp>
        <p:nvSpPr>
          <p:cNvPr id="7" name="Freccia in su 6">
            <a:extLst>
              <a:ext uri="{FF2B5EF4-FFF2-40B4-BE49-F238E27FC236}">
                <a16:creationId xmlns:a16="http://schemas.microsoft.com/office/drawing/2014/main" id="{AB862322-87A0-EE10-8FC6-A90CD82F1A0F}"/>
              </a:ext>
            </a:extLst>
          </p:cNvPr>
          <p:cNvSpPr/>
          <p:nvPr/>
        </p:nvSpPr>
        <p:spPr>
          <a:xfrm>
            <a:off x="1802835" y="5130073"/>
            <a:ext cx="476093" cy="12806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81B6153-BD9C-89A2-D1AC-C5DBA732E2FB}"/>
              </a:ext>
            </a:extLst>
          </p:cNvPr>
          <p:cNvSpPr/>
          <p:nvPr/>
        </p:nvSpPr>
        <p:spPr>
          <a:xfrm>
            <a:off x="1538654" y="4671355"/>
            <a:ext cx="940052" cy="395654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787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45BEB72-31E5-9EBE-A982-8959C886E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0513"/>
            <a:ext cx="9037320" cy="5393999"/>
          </a:xfrm>
          <a:prstGeom prst="rect">
            <a:avLst/>
          </a:prstGeom>
        </p:spPr>
      </p:pic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425805" y="151141"/>
            <a:ext cx="6457644" cy="96138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dirty="0"/>
              <a:t>La </a:t>
            </a:r>
            <a:r>
              <a:rPr lang="en-US" sz="3200" dirty="0" err="1"/>
              <a:t>ricerca</a:t>
            </a:r>
            <a:r>
              <a:rPr lang="en-US" sz="3200" dirty="0"/>
              <a:t> </a:t>
            </a:r>
            <a:r>
              <a:rPr lang="en-US" sz="3200" dirty="0" err="1"/>
              <a:t>attraverso</a:t>
            </a:r>
            <a:r>
              <a:rPr lang="en-US" sz="3200" dirty="0"/>
              <a:t> le Banche </a:t>
            </a:r>
            <a:r>
              <a:rPr lang="en-US" sz="3200" dirty="0" err="1"/>
              <a:t>dati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sp>
        <p:nvSpPr>
          <p:cNvPr id="8" name="Freccia in su 7">
            <a:extLst>
              <a:ext uri="{FF2B5EF4-FFF2-40B4-BE49-F238E27FC236}">
                <a16:creationId xmlns:a16="http://schemas.microsoft.com/office/drawing/2014/main" id="{E4850C09-5CD6-0FF6-1C25-6FE2E7E8025A}"/>
              </a:ext>
            </a:extLst>
          </p:cNvPr>
          <p:cNvSpPr/>
          <p:nvPr/>
        </p:nvSpPr>
        <p:spPr>
          <a:xfrm>
            <a:off x="2180202" y="3875169"/>
            <a:ext cx="491206" cy="9824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7AB510AF-9064-A9A9-A969-0D137D61694A}"/>
              </a:ext>
            </a:extLst>
          </p:cNvPr>
          <p:cNvSpPr/>
          <p:nvPr/>
        </p:nvSpPr>
        <p:spPr>
          <a:xfrm>
            <a:off x="1040198" y="5284176"/>
            <a:ext cx="1286895" cy="395654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B2F08C4-774E-8553-9925-3B27D46439F8}"/>
              </a:ext>
            </a:extLst>
          </p:cNvPr>
          <p:cNvCxnSpPr>
            <a:cxnSpLocks/>
          </p:cNvCxnSpPr>
          <p:nvPr/>
        </p:nvCxnSpPr>
        <p:spPr>
          <a:xfrm flipH="1" flipV="1">
            <a:off x="2327093" y="5549153"/>
            <a:ext cx="1013984" cy="13067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73C8EE-DBAB-3725-C7F2-A2A350F84A13}"/>
              </a:ext>
            </a:extLst>
          </p:cNvPr>
          <p:cNvSpPr txBox="1"/>
          <p:nvPr/>
        </p:nvSpPr>
        <p:spPr>
          <a:xfrm>
            <a:off x="3470121" y="5480465"/>
            <a:ext cx="3877407" cy="369332"/>
          </a:xfrm>
          <a:prstGeom prst="rect">
            <a:avLst/>
          </a:prstGeom>
          <a:noFill/>
          <a:ln w="476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Link per il collegamento da remoto</a:t>
            </a:r>
          </a:p>
        </p:txBody>
      </p:sp>
    </p:spTree>
    <p:extLst>
      <p:ext uri="{BB962C8B-B14F-4D97-AF65-F5344CB8AC3E}">
        <p14:creationId xmlns:p14="http://schemas.microsoft.com/office/powerpoint/2010/main" val="4217097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D9272D3-8817-DC84-E370-4C12C9E65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3892248"/>
            <a:ext cx="5136572" cy="1787582"/>
          </a:xfrm>
          <a:prstGeom prst="rect">
            <a:avLst/>
          </a:prstGeom>
          <a:ln w="22225">
            <a:solidFill>
              <a:srgbClr val="0070C0"/>
            </a:solidFill>
          </a:ln>
        </p:spPr>
      </p:pic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2059" y="151140"/>
            <a:ext cx="5787011" cy="9157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dirty="0"/>
              <a:t>Le </a:t>
            </a:r>
            <a:r>
              <a:rPr lang="en-US" sz="3200" dirty="0" err="1"/>
              <a:t>principali</a:t>
            </a:r>
            <a:r>
              <a:rPr lang="en-US" sz="3200" dirty="0"/>
              <a:t> </a:t>
            </a:r>
            <a:r>
              <a:rPr lang="en-US" sz="3200" dirty="0" err="1"/>
              <a:t>banche</a:t>
            </a:r>
            <a:r>
              <a:rPr lang="en-US" sz="3200" dirty="0"/>
              <a:t> </a:t>
            </a:r>
            <a:r>
              <a:rPr lang="en-US" sz="3200" dirty="0" err="1"/>
              <a:t>dati</a:t>
            </a:r>
            <a:r>
              <a:rPr lang="en-US" sz="3200" dirty="0"/>
              <a:t> di area medica: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A899BB-6646-7DC5-E3E9-F01B7E50A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404" y="964833"/>
            <a:ext cx="3753557" cy="2308323"/>
          </a:xfrm>
          <a:prstGeom prst="rect">
            <a:avLst/>
          </a:prstGeom>
          <a:ln w="22225">
            <a:solidFill>
              <a:srgbClr val="0070C0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CAA9A5-83E6-5835-9A37-67F7686261C8}"/>
              </a:ext>
            </a:extLst>
          </p:cNvPr>
          <p:cNvSpPr txBox="1"/>
          <p:nvPr/>
        </p:nvSpPr>
        <p:spPr>
          <a:xfrm>
            <a:off x="137160" y="1292532"/>
            <a:ext cx="4710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Cochrane Library</a:t>
            </a:r>
          </a:p>
          <a:p>
            <a:r>
              <a:rPr lang="en-US" b="1" u="sng" dirty="0" err="1">
                <a:solidFill>
                  <a:srgbClr val="0070C0"/>
                </a:solidFill>
              </a:rPr>
              <a:t>Cinhal</a:t>
            </a:r>
            <a:r>
              <a:rPr lang="en-US" b="1" u="sng" dirty="0">
                <a:solidFill>
                  <a:srgbClr val="0070C0"/>
                </a:solidFill>
              </a:rPr>
              <a:t>  </a:t>
            </a:r>
          </a:p>
          <a:p>
            <a:r>
              <a:rPr lang="en-US" b="1" u="sng" dirty="0">
                <a:solidFill>
                  <a:srgbClr val="0070C0"/>
                </a:solidFill>
              </a:rPr>
              <a:t>Acland’s Video of Human Anatomy</a:t>
            </a:r>
          </a:p>
          <a:p>
            <a:r>
              <a:rPr lang="en-US" b="1" u="sng" dirty="0">
                <a:solidFill>
                  <a:srgbClr val="0070C0"/>
                </a:solidFill>
              </a:rPr>
              <a:t>JOVE Journal of Visualized Experiments</a:t>
            </a:r>
          </a:p>
          <a:p>
            <a:r>
              <a:rPr lang="en-US" b="1" u="sng" dirty="0">
                <a:solidFill>
                  <a:srgbClr val="0070C0"/>
                </a:solidFill>
              </a:rPr>
              <a:t>PubMed</a:t>
            </a:r>
          </a:p>
          <a:p>
            <a:r>
              <a:rPr lang="en-US" b="1" u="sng" dirty="0">
                <a:solidFill>
                  <a:srgbClr val="0070C0"/>
                </a:solidFill>
              </a:rPr>
              <a:t>UpToDate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endParaRPr lang="it-IT" b="1" u="sng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7B9E7CE-6A16-F753-C35E-FF4B465FD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164" y="3384481"/>
            <a:ext cx="3974035" cy="191284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22781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B0D27-9EA1-41A3-31FE-53B177D70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C64B3DF2-EDDA-91A7-12F1-F0D8BAD5F1C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49DFA9-CD9D-A4F3-D3CB-8B61406D4A15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1026" name="Immagine 1">
            <a:extLst>
              <a:ext uri="{FF2B5EF4-FFF2-40B4-BE49-F238E27FC236}">
                <a16:creationId xmlns:a16="http://schemas.microsoft.com/office/drawing/2014/main" id="{F06548F5-CBFD-CBE2-531B-E065AC58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951"/>
            <a:ext cx="8957904" cy="495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544138F-A210-166A-B50D-C50802D37893}"/>
              </a:ext>
            </a:extLst>
          </p:cNvPr>
          <p:cNvSpPr txBox="1">
            <a:spLocks/>
          </p:cNvSpPr>
          <p:nvPr/>
        </p:nvSpPr>
        <p:spPr>
          <a:xfrm>
            <a:off x="2520101" y="607474"/>
            <a:ext cx="6072501" cy="1158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dirty="0" err="1"/>
              <a:t>Uptodate</a:t>
            </a:r>
            <a:r>
              <a:rPr lang="en-US" sz="3200" dirty="0"/>
              <a:t>: </a:t>
            </a:r>
            <a:r>
              <a:rPr lang="en-US" sz="3200" dirty="0" err="1"/>
              <a:t>risorsa</a:t>
            </a:r>
            <a:r>
              <a:rPr lang="en-US" sz="3200" dirty="0"/>
              <a:t> </a:t>
            </a:r>
            <a:r>
              <a:rPr lang="en-US" sz="3200" dirty="0" err="1"/>
              <a:t>acquistata</a:t>
            </a:r>
            <a:r>
              <a:rPr lang="en-US" sz="3200" dirty="0"/>
              <a:t> da un </a:t>
            </a:r>
            <a:r>
              <a:rPr lang="en-US" sz="3200" dirty="0" err="1"/>
              <a:t>paio</a:t>
            </a:r>
            <a:r>
              <a:rPr lang="en-US" sz="3200" dirty="0"/>
              <a:t> di anni, </a:t>
            </a:r>
            <a:r>
              <a:rPr lang="en-US" sz="3200" dirty="0" err="1"/>
              <a:t>ancora</a:t>
            </a:r>
            <a:r>
              <a:rPr lang="en-US" sz="3200" dirty="0"/>
              <a:t> poco </a:t>
            </a:r>
            <a:r>
              <a:rPr lang="en-US" sz="3200" dirty="0" err="1"/>
              <a:t>utilizzata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868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E3CFC6-1BAD-6692-BB03-EEB97A4C7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7015" y="3095641"/>
            <a:ext cx="4273062" cy="355806"/>
          </a:xfrm>
        </p:spPr>
        <p:txBody>
          <a:bodyPr>
            <a:noAutofit/>
          </a:bodyPr>
          <a:lstStyle/>
          <a:p>
            <a:r>
              <a:rPr lang="it-IT" sz="4400" dirty="0"/>
              <a:t>Cercare nelle tesi di laurea</a:t>
            </a:r>
          </a:p>
        </p:txBody>
      </p:sp>
    </p:spTree>
    <p:extLst>
      <p:ext uri="{BB962C8B-B14F-4D97-AF65-F5344CB8AC3E}">
        <p14:creationId xmlns:p14="http://schemas.microsoft.com/office/powerpoint/2010/main" val="263309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54275" y="151140"/>
            <a:ext cx="5824796" cy="12527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Il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Catalogo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delle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tesi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di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laurea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B59AB2-96B3-1218-E7A1-3AEE6278F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3" y="1534303"/>
            <a:ext cx="8908388" cy="4780456"/>
          </a:xfrm>
          <a:prstGeom prst="rect">
            <a:avLst/>
          </a:prstGeom>
        </p:spPr>
      </p:pic>
      <p:sp>
        <p:nvSpPr>
          <p:cNvPr id="7" name="Freccia in su 6">
            <a:extLst>
              <a:ext uri="{FF2B5EF4-FFF2-40B4-BE49-F238E27FC236}">
                <a16:creationId xmlns:a16="http://schemas.microsoft.com/office/drawing/2014/main" id="{C050A678-2565-95ED-784D-DA8DD1AF4DE0}"/>
              </a:ext>
            </a:extLst>
          </p:cNvPr>
          <p:cNvSpPr/>
          <p:nvPr/>
        </p:nvSpPr>
        <p:spPr>
          <a:xfrm>
            <a:off x="3234408" y="3672351"/>
            <a:ext cx="506320" cy="13260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782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622288" y="151140"/>
            <a:ext cx="5756782" cy="114570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dirty="0"/>
              <a:t>Come </a:t>
            </a:r>
            <a:r>
              <a:rPr lang="en-US" sz="3200" dirty="0" err="1"/>
              <a:t>cercare</a:t>
            </a:r>
            <a:r>
              <a:rPr lang="en-US" sz="3200" dirty="0"/>
              <a:t> e </a:t>
            </a:r>
            <a:r>
              <a:rPr lang="en-US" sz="3200" dirty="0" err="1"/>
              <a:t>consultare</a:t>
            </a:r>
            <a:r>
              <a:rPr lang="en-US" sz="3200" dirty="0"/>
              <a:t> </a:t>
            </a:r>
            <a:r>
              <a:rPr lang="en-US" sz="3200" dirty="0" err="1"/>
              <a:t>una</a:t>
            </a:r>
            <a:r>
              <a:rPr lang="en-US" sz="3200" dirty="0"/>
              <a:t> </a:t>
            </a:r>
            <a:r>
              <a:rPr lang="en-US" sz="3200" dirty="0" err="1"/>
              <a:t>tesi</a:t>
            </a:r>
            <a:r>
              <a:rPr lang="en-US" sz="3200" dirty="0"/>
              <a:t> di </a:t>
            </a:r>
            <a:r>
              <a:rPr lang="en-US" sz="3200" dirty="0" err="1"/>
              <a:t>laurea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8C853B-A025-6E4F-C347-6A42F205F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36" y="1522533"/>
            <a:ext cx="8833791" cy="46787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D6526D-DEF9-C9CE-7C97-D1FDCDF65744}"/>
              </a:ext>
            </a:extLst>
          </p:cNvPr>
          <p:cNvSpPr txBox="1"/>
          <p:nvPr/>
        </p:nvSpPr>
        <p:spPr>
          <a:xfrm>
            <a:off x="5625835" y="3304142"/>
            <a:ext cx="3378403" cy="2031325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2 diversi archivi:</a:t>
            </a:r>
          </a:p>
          <a:p>
            <a:r>
              <a:rPr lang="it-IT" b="1" dirty="0">
                <a:solidFill>
                  <a:srgbClr val="0070C0"/>
                </a:solidFill>
              </a:rPr>
              <a:t>Unitesi</a:t>
            </a:r>
            <a:r>
              <a:rPr lang="it-IT" dirty="0"/>
              <a:t> permette l’accesso diretto alla tesi</a:t>
            </a:r>
          </a:p>
          <a:p>
            <a:r>
              <a:rPr lang="it-IT" b="1" dirty="0">
                <a:solidFill>
                  <a:srgbClr val="0070C0"/>
                </a:solidFill>
              </a:rPr>
              <a:t>L’archivio storico</a:t>
            </a:r>
            <a:r>
              <a:rPr lang="it-IT" dirty="0"/>
              <a:t> permette di trovare i dati della tesi ma per la consultazione bisogna prenotare un appuntamento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15947F0-D016-3494-3CA7-DC76E2121423}"/>
              </a:ext>
            </a:extLst>
          </p:cNvPr>
          <p:cNvCxnSpPr/>
          <p:nvPr/>
        </p:nvCxnSpPr>
        <p:spPr>
          <a:xfrm flipH="1">
            <a:off x="2039815" y="3429000"/>
            <a:ext cx="3529509" cy="59787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88390C2-44F9-F2FB-3BF8-1DC837A7FACB}"/>
              </a:ext>
            </a:extLst>
          </p:cNvPr>
          <p:cNvCxnSpPr>
            <a:cxnSpLocks/>
          </p:cNvCxnSpPr>
          <p:nvPr/>
        </p:nvCxnSpPr>
        <p:spPr>
          <a:xfrm flipH="1">
            <a:off x="4010388" y="3508131"/>
            <a:ext cx="1558936" cy="1545776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2447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359387" y="1396300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729113" y="-366320"/>
            <a:ext cx="5408462" cy="1079297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600" dirty="0"/>
              <a:t>L’Archivio UNITESI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0C2E5919-2DD3-FDFC-966F-60C2DEDDDEAF}"/>
              </a:ext>
            </a:extLst>
          </p:cNvPr>
          <p:cNvSpPr txBox="1">
            <a:spLocks/>
          </p:cNvSpPr>
          <p:nvPr/>
        </p:nvSpPr>
        <p:spPr>
          <a:xfrm>
            <a:off x="134470" y="1030942"/>
            <a:ext cx="8803341" cy="57015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Unitesi è l’archivio di Ateneo che raccoglie le tesi </a:t>
            </a:r>
            <a:r>
              <a:rPr lang="it-IT" sz="1400" dirty="0" err="1"/>
              <a:t>autodepositate</a:t>
            </a:r>
            <a:r>
              <a:rPr lang="it-IT" sz="1400" dirty="0"/>
              <a:t> dai laureandi e discusse </a:t>
            </a:r>
            <a:r>
              <a:rPr lang="it-IT" sz="1400" b="1" dirty="0"/>
              <a:t>a partire da luglio 2019</a:t>
            </a:r>
            <a:r>
              <a:rPr lang="it-IT" sz="1400" dirty="0"/>
              <a:t> (anno accademico 2018/2019). Le tesi depositate possono avere diverse tipologie di accesso: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In ogni caso, i </a:t>
            </a:r>
            <a:r>
              <a:rPr lang="it-IT" sz="1400" b="1" dirty="0"/>
              <a:t>dati bibliografici completi</a:t>
            </a:r>
            <a:r>
              <a:rPr lang="it-IT" sz="1400" dirty="0"/>
              <a:t> sono visibili per tutte le tesi.</a:t>
            </a:r>
          </a:p>
          <a:p>
            <a:pPr marL="0" indent="0">
              <a:buNone/>
            </a:pPr>
            <a:r>
              <a:rPr lang="it-IT" sz="1400" dirty="0"/>
              <a:t>La riproduzione di brani o parti dei documenti accessibili può essere effettuata per scopi di ricerca e di studio (e comunque per scopi non commerciali) e implica l'obbligo di citazione del titolo, dell'autore, dei dati bibliografici.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</p:txBody>
      </p:sp>
      <p:pic>
        <p:nvPicPr>
          <p:cNvPr id="5" name="Immagine 4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8006174A-29D1-84AD-257B-B1FA1FA8C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7" b="24387"/>
          <a:stretch>
            <a:fillRect/>
          </a:stretch>
        </p:blipFill>
        <p:spPr>
          <a:xfrm>
            <a:off x="1577788" y="1510736"/>
            <a:ext cx="6472518" cy="40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49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838723" y="415395"/>
            <a:ext cx="5408462" cy="472628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600" dirty="0">
                <a:solidFill>
                  <a:srgbClr val="C00000"/>
                </a:solidFill>
              </a:rPr>
              <a:t>Le risorse documentali: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548B18-3DDD-B1C2-64FB-BD3DCF08E494}"/>
              </a:ext>
            </a:extLst>
          </p:cNvPr>
          <p:cNvSpPr txBox="1"/>
          <p:nvPr/>
        </p:nvSpPr>
        <p:spPr bwMode="auto">
          <a:xfrm>
            <a:off x="140684" y="1202629"/>
            <a:ext cx="3683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000" b="1" dirty="0">
                <a:solidFill>
                  <a:srgbClr val="0070C0"/>
                </a:solidFill>
                <a:latin typeface="Arial" charset="0"/>
                <a:cs typeface="Arial" charset="0"/>
              </a:rPr>
              <a:t>patrimonio di informazioni:</a:t>
            </a:r>
            <a:endParaRPr lang="it-IT" sz="2000" dirty="0">
              <a:latin typeface="Arial" charset="0"/>
              <a:cs typeface="Arial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C516794-D6A9-9656-E04F-AF5B67DA9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4" y="1571961"/>
            <a:ext cx="3910067" cy="2827265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4E2376BF-17B1-5016-D2F1-A0A6F834DFEA}"/>
              </a:ext>
            </a:extLst>
          </p:cNvPr>
          <p:cNvSpPr/>
          <p:nvPr/>
        </p:nvSpPr>
        <p:spPr>
          <a:xfrm>
            <a:off x="1106928" y="2740900"/>
            <a:ext cx="2171700" cy="5715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5B3B1E2-CA2C-99AF-EAA2-46011FD0F553}"/>
              </a:ext>
            </a:extLst>
          </p:cNvPr>
          <p:cNvSpPr txBox="1"/>
          <p:nvPr/>
        </p:nvSpPr>
        <p:spPr bwMode="auto">
          <a:xfrm>
            <a:off x="1473001" y="2786584"/>
            <a:ext cx="155623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it-IT" sz="1400" b="1" dirty="0">
                <a:solidFill>
                  <a:schemeClr val="tx2"/>
                </a:solidFill>
                <a:latin typeface="Arial" charset="0"/>
                <a:cs typeface="Arial" charset="0"/>
              </a:rPr>
              <a:t>RISORSE DOCUMENTALI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B0C1634-9E26-EADE-BA88-19EA9C48B4F2}"/>
              </a:ext>
            </a:extLst>
          </p:cNvPr>
          <p:cNvCxnSpPr>
            <a:cxnSpLocks/>
          </p:cNvCxnSpPr>
          <p:nvPr/>
        </p:nvCxnSpPr>
        <p:spPr>
          <a:xfrm flipV="1">
            <a:off x="3029240" y="1830517"/>
            <a:ext cx="1208199" cy="115507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288B0EC-A565-EDDD-B7D4-E14A396D2212}"/>
              </a:ext>
            </a:extLst>
          </p:cNvPr>
          <p:cNvSpPr txBox="1"/>
          <p:nvPr/>
        </p:nvSpPr>
        <p:spPr bwMode="auto">
          <a:xfrm>
            <a:off x="4416824" y="1132314"/>
            <a:ext cx="3988621" cy="158812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800" b="1" u="sng" dirty="0">
                <a:solidFill>
                  <a:schemeClr val="tx2"/>
                </a:solidFill>
                <a:latin typeface="Arial" charset="0"/>
                <a:cs typeface="Arial" charset="0"/>
              </a:rPr>
              <a:t>Formato cartaceo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chemeClr val="tx2"/>
                </a:solidFill>
                <a:latin typeface="Arial" charset="0"/>
                <a:cs typeface="Arial" charset="0"/>
              </a:rPr>
              <a:t>Esempi:  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chemeClr val="tx2"/>
                </a:solidFill>
                <a:latin typeface="Arial" charset="0"/>
                <a:cs typeface="Arial" charset="0"/>
              </a:rPr>
              <a:t>- più di 8000 libri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chemeClr val="tx2"/>
                </a:solidFill>
                <a:latin typeface="Arial" charset="0"/>
                <a:cs typeface="Arial" charset="0"/>
              </a:rPr>
              <a:t>- riviste fino al 2011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chemeClr val="tx2"/>
                </a:solidFill>
                <a:latin typeface="Arial" charset="0"/>
                <a:cs typeface="Arial" charset="0"/>
              </a:rPr>
              <a:t>- tesi di laurea fino al 2006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A4349B8-EB1E-598E-B0F6-4B91D91FC0ED}"/>
              </a:ext>
            </a:extLst>
          </p:cNvPr>
          <p:cNvCxnSpPr>
            <a:cxnSpLocks/>
          </p:cNvCxnSpPr>
          <p:nvPr/>
        </p:nvCxnSpPr>
        <p:spPr>
          <a:xfrm>
            <a:off x="3004790" y="3029494"/>
            <a:ext cx="1562522" cy="88681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C3AB476-7C4E-6FFE-45E7-41AC39E9C27D}"/>
              </a:ext>
            </a:extLst>
          </p:cNvPr>
          <p:cNvSpPr txBox="1"/>
          <p:nvPr/>
        </p:nvSpPr>
        <p:spPr bwMode="auto">
          <a:xfrm>
            <a:off x="4585480" y="2888856"/>
            <a:ext cx="4417836" cy="214212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800" b="1" u="sng" dirty="0">
                <a:solidFill>
                  <a:schemeClr val="tx2"/>
                </a:solidFill>
                <a:latin typeface="Arial" charset="0"/>
                <a:cs typeface="Arial" charset="0"/>
              </a:rPr>
              <a:t>Formato elettronico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chemeClr val="tx2"/>
                </a:solidFill>
                <a:latin typeface="Arial" charset="0"/>
                <a:cs typeface="Arial" charset="0"/>
              </a:rPr>
              <a:t>Esempi: 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chemeClr val="tx2"/>
                </a:solidFill>
                <a:latin typeface="Arial" charset="0"/>
                <a:cs typeface="Arial" charset="0"/>
              </a:rPr>
              <a:t>- ebook, 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chemeClr val="tx2"/>
                </a:solidFill>
                <a:latin typeface="Arial" charset="0"/>
                <a:cs typeface="Arial" charset="0"/>
              </a:rPr>
              <a:t>- articoli scientifici, 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chemeClr val="tx2"/>
                </a:solidFill>
                <a:latin typeface="Arial" charset="0"/>
                <a:cs typeface="Arial" charset="0"/>
              </a:rPr>
              <a:t>- riviste dal 2011, 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chemeClr val="tx2"/>
                </a:solidFill>
                <a:latin typeface="Arial" charset="0"/>
                <a:cs typeface="Arial" charset="0"/>
              </a:rPr>
              <a:t>- tesi di laurea dal 2007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chemeClr val="tx2"/>
                </a:solidFill>
                <a:latin typeface="Arial" charset="0"/>
                <a:cs typeface="Arial" charset="0"/>
              </a:rPr>
              <a:t>- banche dati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4A33A44-37C6-FC7E-93FB-02CCB3431D30}"/>
              </a:ext>
            </a:extLst>
          </p:cNvPr>
          <p:cNvSpPr txBox="1"/>
          <p:nvPr/>
        </p:nvSpPr>
        <p:spPr bwMode="auto">
          <a:xfrm>
            <a:off x="840969" y="5621350"/>
            <a:ext cx="5252808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/>
              <a:t>I </a:t>
            </a:r>
            <a:r>
              <a:rPr lang="it-IT" sz="2400" b="1" u="sng" dirty="0"/>
              <a:t>cataloghi</a:t>
            </a:r>
            <a:r>
              <a:rPr lang="it-IT" sz="2400" b="1" dirty="0"/>
              <a:t> e i </a:t>
            </a:r>
            <a:r>
              <a:rPr lang="it-IT" sz="2400" b="1" u="sng" dirty="0"/>
              <a:t>motori di ricerca</a:t>
            </a:r>
            <a:r>
              <a:rPr lang="it-IT" sz="2400" u="sng" dirty="0"/>
              <a:t> </a:t>
            </a:r>
            <a:r>
              <a:rPr lang="it-IT" sz="2400" dirty="0"/>
              <a:t>sono gli strumenti principali per orientarsi tra le raccolte</a:t>
            </a:r>
          </a:p>
        </p:txBody>
      </p:sp>
      <p:pic>
        <p:nvPicPr>
          <p:cNvPr id="24" name="Immagine 23" descr="Immagine che contiene dispositivo, bussola, Strumento di misurazione&#10;&#10;Descrizione generata automaticamente">
            <a:extLst>
              <a:ext uri="{FF2B5EF4-FFF2-40B4-BE49-F238E27FC236}">
                <a16:creationId xmlns:a16="http://schemas.microsoft.com/office/drawing/2014/main" id="{1517E899-0A60-0249-E44F-F2EA52C51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71" y="5491287"/>
            <a:ext cx="1333806" cy="13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E3CFC6-1BAD-6692-BB03-EEB97A4C7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8315" y="3095641"/>
            <a:ext cx="5846885" cy="355806"/>
          </a:xfrm>
        </p:spPr>
        <p:txBody>
          <a:bodyPr>
            <a:noAutofit/>
          </a:bodyPr>
          <a:lstStyle/>
          <a:p>
            <a:r>
              <a:rPr lang="it-IT" sz="4400" dirty="0"/>
              <a:t>Usare lo strumento ‘Tutte le risorse’</a:t>
            </a:r>
          </a:p>
        </p:txBody>
      </p:sp>
    </p:spTree>
    <p:extLst>
      <p:ext uri="{BB962C8B-B14F-4D97-AF65-F5344CB8AC3E}">
        <p14:creationId xmlns:p14="http://schemas.microsoft.com/office/powerpoint/2010/main" val="705455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2B59AB2-96B3-1218-E7A1-3AEE6278F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05" y="1023430"/>
            <a:ext cx="8965566" cy="4811139"/>
          </a:xfrm>
          <a:prstGeom prst="rect">
            <a:avLst/>
          </a:prstGeom>
        </p:spPr>
      </p:pic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04039" y="1403857"/>
            <a:ext cx="8332051" cy="545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8FF24-3D3C-6447-E9A5-4C354561BE3C}"/>
              </a:ext>
            </a:extLst>
          </p:cNvPr>
          <p:cNvSpPr txBox="1">
            <a:spLocks/>
          </p:cNvSpPr>
          <p:nvPr/>
        </p:nvSpPr>
        <p:spPr>
          <a:xfrm>
            <a:off x="2591582" y="39689"/>
            <a:ext cx="5824796" cy="1061111"/>
          </a:xfrm>
          <a:prstGeom prst="rect">
            <a:avLst/>
          </a:prstGeom>
          <a:solidFill>
            <a:schemeClr val="bg1"/>
          </a:solidFill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Il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motore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di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ricerca</a:t>
            </a:r>
            <a:endParaRPr lang="en-US" sz="3200" b="1" dirty="0">
              <a:solidFill>
                <a:srgbClr val="9F0926"/>
              </a:solidFill>
              <a:latin typeface="Arial"/>
              <a:ea typeface="MS PGothic" panose="020B0600070205080204" pitchFamily="34" charset="-128"/>
              <a:cs typeface="Arial"/>
            </a:endParaRPr>
          </a:p>
          <a:p>
            <a:pPr defTabSz="455920" eaLnBrk="0" fontAlgn="base" hangingPunct="0">
              <a:spcAft>
                <a:spcPct val="0"/>
              </a:spcAft>
            </a:pP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‘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tutte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 le </a:t>
            </a:r>
            <a:r>
              <a:rPr lang="en-US" sz="3200" b="1" dirty="0" err="1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risorse</a:t>
            </a:r>
            <a:r>
              <a:rPr lang="en-US" sz="3200" b="1" dirty="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rPr>
              <a:t>’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12E33-5F98-F016-44DA-F038FF7684DD}"/>
              </a:ext>
            </a:extLst>
          </p:cNvPr>
          <p:cNvSpPr txBox="1">
            <a:spLocks/>
          </p:cNvSpPr>
          <p:nvPr/>
        </p:nvSpPr>
        <p:spPr>
          <a:xfrm>
            <a:off x="260551" y="1178170"/>
            <a:ext cx="8046561" cy="5023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</p:txBody>
      </p:sp>
      <p:sp>
        <p:nvSpPr>
          <p:cNvPr id="7" name="Freccia in su 6">
            <a:extLst>
              <a:ext uri="{FF2B5EF4-FFF2-40B4-BE49-F238E27FC236}">
                <a16:creationId xmlns:a16="http://schemas.microsoft.com/office/drawing/2014/main" id="{C050A678-2565-95ED-784D-DA8DD1AF4DE0}"/>
              </a:ext>
            </a:extLst>
          </p:cNvPr>
          <p:cNvSpPr/>
          <p:nvPr/>
        </p:nvSpPr>
        <p:spPr>
          <a:xfrm>
            <a:off x="3863744" y="3383581"/>
            <a:ext cx="506320" cy="13260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C6B773E7-D7BF-8276-3979-A723096746C0}"/>
              </a:ext>
            </a:extLst>
          </p:cNvPr>
          <p:cNvSpPr/>
          <p:nvPr/>
        </p:nvSpPr>
        <p:spPr>
          <a:xfrm>
            <a:off x="3666392" y="2837256"/>
            <a:ext cx="905608" cy="454174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9C1070-96BD-C7E1-1B81-B316F729E41F}"/>
              </a:ext>
            </a:extLst>
          </p:cNvPr>
          <p:cNvSpPr txBox="1"/>
          <p:nvPr/>
        </p:nvSpPr>
        <p:spPr>
          <a:xfrm>
            <a:off x="62017" y="5733923"/>
            <a:ext cx="882143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u="sng" dirty="0"/>
              <a:t>Strumento molto potente </a:t>
            </a:r>
            <a:r>
              <a:rPr lang="it-IT" b="1" dirty="0"/>
              <a:t>perché va a fare la ricerca su tutte le diverse fonti documentali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DAFF98-F013-D361-3075-72AD33C19D89}"/>
              </a:ext>
            </a:extLst>
          </p:cNvPr>
          <p:cNvSpPr txBox="1"/>
          <p:nvPr/>
        </p:nvSpPr>
        <p:spPr>
          <a:xfrm>
            <a:off x="62018" y="6181908"/>
            <a:ext cx="882143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u="sng" dirty="0"/>
              <a:t>Rischio</a:t>
            </a:r>
            <a:r>
              <a:rPr lang="it-IT" b="1" dirty="0"/>
              <a:t>: che dia come risultato un numero molto alto di documenti che di conseguenza richiede un lavoro gravoso di filtraggio</a:t>
            </a:r>
          </a:p>
        </p:txBody>
      </p:sp>
    </p:spTree>
    <p:extLst>
      <p:ext uri="{BB962C8B-B14F-4D97-AF65-F5344CB8AC3E}">
        <p14:creationId xmlns:p14="http://schemas.microsoft.com/office/powerpoint/2010/main" val="3696555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software, Pagina Web&#10;&#10;Descrizione generata automaticamente">
            <a:extLst>
              <a:ext uri="{FF2B5EF4-FFF2-40B4-BE49-F238E27FC236}">
                <a16:creationId xmlns:a16="http://schemas.microsoft.com/office/drawing/2014/main" id="{ECCF3BE8-3B2A-2FD9-A841-D842E3F83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" y="2248844"/>
            <a:ext cx="9144000" cy="4435344"/>
          </a:xfrm>
          <a:prstGeom prst="rect">
            <a:avLst/>
          </a:prstGeom>
        </p:spPr>
      </p:pic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554941" y="173812"/>
            <a:ext cx="6454587" cy="96729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La ricerca tramite «Tutte le risorse» </a:t>
            </a:r>
            <a:r>
              <a:rPr lang="it-IT" sz="2400" dirty="0"/>
              <a:t>(</a:t>
            </a:r>
            <a:r>
              <a:rPr lang="it-IT" sz="2400" dirty="0" err="1"/>
              <a:t>Ebsco</a:t>
            </a:r>
            <a:r>
              <a:rPr lang="it-IT" sz="2400" dirty="0"/>
              <a:t> Discovery Service)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08995130-EEEA-F019-875F-27833BDBE026}"/>
              </a:ext>
            </a:extLst>
          </p:cNvPr>
          <p:cNvSpPr/>
          <p:nvPr/>
        </p:nvSpPr>
        <p:spPr>
          <a:xfrm>
            <a:off x="2811102" y="2096373"/>
            <a:ext cx="3521796" cy="582846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F1F6DFE-F2E8-77F8-AA50-CBB44CC7C426}"/>
              </a:ext>
            </a:extLst>
          </p:cNvPr>
          <p:cNvSpPr txBox="1"/>
          <p:nvPr/>
        </p:nvSpPr>
        <p:spPr>
          <a:xfrm>
            <a:off x="39994" y="1087744"/>
            <a:ext cx="3808313" cy="1200329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Se vi state connettendo al di fuori della rete di ateneo, vi comparirà questo messaggio per invitarvi a </a:t>
            </a:r>
            <a:r>
              <a:rPr lang="it-IT" b="1" dirty="0"/>
              <a:t>fare il </a:t>
            </a:r>
            <a:r>
              <a:rPr lang="it-IT" b="1" dirty="0" err="1"/>
              <a:t>sign</a:t>
            </a:r>
            <a:r>
              <a:rPr lang="it-IT" b="1" dirty="0"/>
              <a:t> in </a:t>
            </a:r>
            <a:r>
              <a:rPr lang="it-IT" dirty="0"/>
              <a:t>cioè inserire le credenziali </a:t>
            </a:r>
            <a:r>
              <a:rPr lang="it-IT" dirty="0" err="1"/>
              <a:t>univpm</a:t>
            </a:r>
            <a:endParaRPr lang="it-IT" dirty="0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58BBC0D-ED07-A598-C337-F967B303036C}"/>
              </a:ext>
            </a:extLst>
          </p:cNvPr>
          <p:cNvCxnSpPr>
            <a:cxnSpLocks/>
          </p:cNvCxnSpPr>
          <p:nvPr/>
        </p:nvCxnSpPr>
        <p:spPr>
          <a:xfrm>
            <a:off x="3985855" y="1444423"/>
            <a:ext cx="786902" cy="56112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A719806C-AB3C-0B1C-604E-CD3F5215E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18" y="3395806"/>
            <a:ext cx="9144000" cy="34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2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5E757-1A20-D713-14CB-4C3DAF0C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F3D25A90-2597-D183-4D84-6C5F3CFAE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727"/>
            <a:ext cx="9144000" cy="4459533"/>
          </a:xfrm>
          <a:prstGeom prst="rect">
            <a:avLst/>
          </a:prstGeom>
        </p:spPr>
      </p:pic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A102228A-D56B-0389-541C-2539B5B4A71A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ECB95FF-B79D-B6B5-EF9E-FD95611AF50E}"/>
              </a:ext>
            </a:extLst>
          </p:cNvPr>
          <p:cNvSpPr txBox="1">
            <a:spLocks/>
          </p:cNvSpPr>
          <p:nvPr/>
        </p:nvSpPr>
        <p:spPr>
          <a:xfrm>
            <a:off x="2697858" y="173812"/>
            <a:ext cx="5439717" cy="96729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L’account </a:t>
            </a:r>
            <a:r>
              <a:rPr lang="it-IT" sz="3200" dirty="0" err="1"/>
              <a:t>MyEBSCO</a:t>
            </a:r>
            <a:endParaRPr lang="it-IT" sz="320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1692EA9-75BF-8D77-A6B2-5427AC06BA29}"/>
              </a:ext>
            </a:extLst>
          </p:cNvPr>
          <p:cNvSpPr/>
          <p:nvPr/>
        </p:nvSpPr>
        <p:spPr>
          <a:xfrm>
            <a:off x="7894393" y="1220241"/>
            <a:ext cx="1150995" cy="616067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2DB9FF-53EA-D03E-4513-C29726FD089B}"/>
              </a:ext>
            </a:extLst>
          </p:cNvPr>
          <p:cNvSpPr txBox="1"/>
          <p:nvPr/>
        </p:nvSpPr>
        <p:spPr>
          <a:xfrm>
            <a:off x="6565957" y="4066004"/>
            <a:ext cx="2479431" cy="1200329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Cliccare qui per creare un account o per accedere se si possiede già un account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70E30B5-20B1-DEB4-5126-6995C61F9133}"/>
              </a:ext>
            </a:extLst>
          </p:cNvPr>
          <p:cNvCxnSpPr>
            <a:cxnSpLocks/>
          </p:cNvCxnSpPr>
          <p:nvPr/>
        </p:nvCxnSpPr>
        <p:spPr>
          <a:xfrm flipH="1" flipV="1">
            <a:off x="8469890" y="1836308"/>
            <a:ext cx="190016" cy="222969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3DB589-1EE0-D8C3-4570-2EAD484E9FB1}"/>
              </a:ext>
            </a:extLst>
          </p:cNvPr>
          <p:cNvSpPr txBox="1"/>
          <p:nvPr/>
        </p:nvSpPr>
        <p:spPr>
          <a:xfrm>
            <a:off x="197223" y="5830426"/>
            <a:ext cx="8624047" cy="923330"/>
          </a:xfrm>
          <a:custGeom>
            <a:avLst/>
            <a:gdLst>
              <a:gd name="connsiteX0" fmla="*/ 0 w 8624047"/>
              <a:gd name="connsiteY0" fmla="*/ 0 h 923330"/>
              <a:gd name="connsiteX1" fmla="*/ 488696 w 8624047"/>
              <a:gd name="connsiteY1" fmla="*/ 0 h 923330"/>
              <a:gd name="connsiteX2" fmla="*/ 804911 w 8624047"/>
              <a:gd name="connsiteY2" fmla="*/ 0 h 923330"/>
              <a:gd name="connsiteX3" fmla="*/ 1552328 w 8624047"/>
              <a:gd name="connsiteY3" fmla="*/ 0 h 923330"/>
              <a:gd name="connsiteX4" fmla="*/ 2041024 w 8624047"/>
              <a:gd name="connsiteY4" fmla="*/ 0 h 923330"/>
              <a:gd name="connsiteX5" fmla="*/ 2529720 w 8624047"/>
              <a:gd name="connsiteY5" fmla="*/ 0 h 923330"/>
              <a:gd name="connsiteX6" fmla="*/ 3277138 w 8624047"/>
              <a:gd name="connsiteY6" fmla="*/ 0 h 923330"/>
              <a:gd name="connsiteX7" fmla="*/ 3679593 w 8624047"/>
              <a:gd name="connsiteY7" fmla="*/ 0 h 923330"/>
              <a:gd name="connsiteX8" fmla="*/ 4427011 w 8624047"/>
              <a:gd name="connsiteY8" fmla="*/ 0 h 923330"/>
              <a:gd name="connsiteX9" fmla="*/ 5174428 w 8624047"/>
              <a:gd name="connsiteY9" fmla="*/ 0 h 923330"/>
              <a:gd name="connsiteX10" fmla="*/ 5749365 w 8624047"/>
              <a:gd name="connsiteY10" fmla="*/ 0 h 923330"/>
              <a:gd name="connsiteX11" fmla="*/ 6496782 w 8624047"/>
              <a:gd name="connsiteY11" fmla="*/ 0 h 923330"/>
              <a:gd name="connsiteX12" fmla="*/ 6985478 w 8624047"/>
              <a:gd name="connsiteY12" fmla="*/ 0 h 923330"/>
              <a:gd name="connsiteX13" fmla="*/ 7474174 w 8624047"/>
              <a:gd name="connsiteY13" fmla="*/ 0 h 923330"/>
              <a:gd name="connsiteX14" fmla="*/ 8135351 w 8624047"/>
              <a:gd name="connsiteY14" fmla="*/ 0 h 923330"/>
              <a:gd name="connsiteX15" fmla="*/ 8624047 w 8624047"/>
              <a:gd name="connsiteY15" fmla="*/ 0 h 923330"/>
              <a:gd name="connsiteX16" fmla="*/ 8624047 w 8624047"/>
              <a:gd name="connsiteY16" fmla="*/ 480132 h 923330"/>
              <a:gd name="connsiteX17" fmla="*/ 8624047 w 8624047"/>
              <a:gd name="connsiteY17" fmla="*/ 923330 h 923330"/>
              <a:gd name="connsiteX18" fmla="*/ 7962870 w 8624047"/>
              <a:gd name="connsiteY18" fmla="*/ 923330 h 923330"/>
              <a:gd name="connsiteX19" fmla="*/ 7646655 w 8624047"/>
              <a:gd name="connsiteY19" fmla="*/ 923330 h 923330"/>
              <a:gd name="connsiteX20" fmla="*/ 7244199 w 8624047"/>
              <a:gd name="connsiteY20" fmla="*/ 923330 h 923330"/>
              <a:gd name="connsiteX21" fmla="*/ 6496782 w 8624047"/>
              <a:gd name="connsiteY21" fmla="*/ 923330 h 923330"/>
              <a:gd name="connsiteX22" fmla="*/ 5921846 w 8624047"/>
              <a:gd name="connsiteY22" fmla="*/ 923330 h 923330"/>
              <a:gd name="connsiteX23" fmla="*/ 5519390 w 8624047"/>
              <a:gd name="connsiteY23" fmla="*/ 923330 h 923330"/>
              <a:gd name="connsiteX24" fmla="*/ 4944454 w 8624047"/>
              <a:gd name="connsiteY24" fmla="*/ 923330 h 923330"/>
              <a:gd name="connsiteX25" fmla="*/ 4628239 w 8624047"/>
              <a:gd name="connsiteY25" fmla="*/ 923330 h 923330"/>
              <a:gd name="connsiteX26" fmla="*/ 4312024 w 8624047"/>
              <a:gd name="connsiteY26" fmla="*/ 923330 h 923330"/>
              <a:gd name="connsiteX27" fmla="*/ 3737087 w 8624047"/>
              <a:gd name="connsiteY27" fmla="*/ 923330 h 923330"/>
              <a:gd name="connsiteX28" fmla="*/ 3334632 w 8624047"/>
              <a:gd name="connsiteY28" fmla="*/ 923330 h 923330"/>
              <a:gd name="connsiteX29" fmla="*/ 2673455 w 8624047"/>
              <a:gd name="connsiteY29" fmla="*/ 923330 h 923330"/>
              <a:gd name="connsiteX30" fmla="*/ 2270999 w 8624047"/>
              <a:gd name="connsiteY30" fmla="*/ 923330 h 923330"/>
              <a:gd name="connsiteX31" fmla="*/ 1609822 w 8624047"/>
              <a:gd name="connsiteY31" fmla="*/ 923330 h 923330"/>
              <a:gd name="connsiteX32" fmla="*/ 1293607 w 8624047"/>
              <a:gd name="connsiteY32" fmla="*/ 923330 h 923330"/>
              <a:gd name="connsiteX33" fmla="*/ 632430 w 8624047"/>
              <a:gd name="connsiteY33" fmla="*/ 923330 h 923330"/>
              <a:gd name="connsiteX34" fmla="*/ 0 w 8624047"/>
              <a:gd name="connsiteY34" fmla="*/ 923330 h 923330"/>
              <a:gd name="connsiteX35" fmla="*/ 0 w 8624047"/>
              <a:gd name="connsiteY35" fmla="*/ 489365 h 923330"/>
              <a:gd name="connsiteX36" fmla="*/ 0 w 8624047"/>
              <a:gd name="connsiteY36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624047" h="923330" extrusionOk="0">
                <a:moveTo>
                  <a:pt x="0" y="0"/>
                </a:moveTo>
                <a:cubicBezTo>
                  <a:pt x="196986" y="-3100"/>
                  <a:pt x="311388" y="791"/>
                  <a:pt x="488696" y="0"/>
                </a:cubicBezTo>
                <a:cubicBezTo>
                  <a:pt x="666004" y="-791"/>
                  <a:pt x="653511" y="23902"/>
                  <a:pt x="804911" y="0"/>
                </a:cubicBezTo>
                <a:cubicBezTo>
                  <a:pt x="956311" y="-23902"/>
                  <a:pt x="1326661" y="13027"/>
                  <a:pt x="1552328" y="0"/>
                </a:cubicBezTo>
                <a:cubicBezTo>
                  <a:pt x="1777995" y="-13027"/>
                  <a:pt x="1876515" y="16692"/>
                  <a:pt x="2041024" y="0"/>
                </a:cubicBezTo>
                <a:cubicBezTo>
                  <a:pt x="2205533" y="-16692"/>
                  <a:pt x="2379025" y="57681"/>
                  <a:pt x="2529720" y="0"/>
                </a:cubicBezTo>
                <a:cubicBezTo>
                  <a:pt x="2680415" y="-57681"/>
                  <a:pt x="3040721" y="68369"/>
                  <a:pt x="3277138" y="0"/>
                </a:cubicBezTo>
                <a:cubicBezTo>
                  <a:pt x="3513555" y="-68369"/>
                  <a:pt x="3573752" y="26829"/>
                  <a:pt x="3679593" y="0"/>
                </a:cubicBezTo>
                <a:cubicBezTo>
                  <a:pt x="3785435" y="-26829"/>
                  <a:pt x="4207175" y="56815"/>
                  <a:pt x="4427011" y="0"/>
                </a:cubicBezTo>
                <a:cubicBezTo>
                  <a:pt x="4646847" y="-56815"/>
                  <a:pt x="4811736" y="53336"/>
                  <a:pt x="5174428" y="0"/>
                </a:cubicBezTo>
                <a:cubicBezTo>
                  <a:pt x="5537120" y="-53336"/>
                  <a:pt x="5620319" y="5444"/>
                  <a:pt x="5749365" y="0"/>
                </a:cubicBezTo>
                <a:cubicBezTo>
                  <a:pt x="5878411" y="-5444"/>
                  <a:pt x="6205127" y="40628"/>
                  <a:pt x="6496782" y="0"/>
                </a:cubicBezTo>
                <a:cubicBezTo>
                  <a:pt x="6788437" y="-40628"/>
                  <a:pt x="6869466" y="58083"/>
                  <a:pt x="6985478" y="0"/>
                </a:cubicBezTo>
                <a:cubicBezTo>
                  <a:pt x="7101490" y="-58083"/>
                  <a:pt x="7236925" y="514"/>
                  <a:pt x="7474174" y="0"/>
                </a:cubicBezTo>
                <a:cubicBezTo>
                  <a:pt x="7711423" y="-514"/>
                  <a:pt x="7878204" y="53894"/>
                  <a:pt x="8135351" y="0"/>
                </a:cubicBezTo>
                <a:cubicBezTo>
                  <a:pt x="8392498" y="-53894"/>
                  <a:pt x="8496395" y="18094"/>
                  <a:pt x="8624047" y="0"/>
                </a:cubicBezTo>
                <a:cubicBezTo>
                  <a:pt x="8631699" y="236551"/>
                  <a:pt x="8611978" y="350972"/>
                  <a:pt x="8624047" y="480132"/>
                </a:cubicBezTo>
                <a:cubicBezTo>
                  <a:pt x="8636116" y="609292"/>
                  <a:pt x="8622133" y="814576"/>
                  <a:pt x="8624047" y="923330"/>
                </a:cubicBezTo>
                <a:cubicBezTo>
                  <a:pt x="8486683" y="953829"/>
                  <a:pt x="8270842" y="863881"/>
                  <a:pt x="7962870" y="923330"/>
                </a:cubicBezTo>
                <a:cubicBezTo>
                  <a:pt x="7654898" y="982779"/>
                  <a:pt x="7769651" y="905577"/>
                  <a:pt x="7646655" y="923330"/>
                </a:cubicBezTo>
                <a:cubicBezTo>
                  <a:pt x="7523660" y="941083"/>
                  <a:pt x="7361819" y="881165"/>
                  <a:pt x="7244199" y="923330"/>
                </a:cubicBezTo>
                <a:cubicBezTo>
                  <a:pt x="7126579" y="965495"/>
                  <a:pt x="6686759" y="844348"/>
                  <a:pt x="6496782" y="923330"/>
                </a:cubicBezTo>
                <a:cubicBezTo>
                  <a:pt x="6306805" y="1002312"/>
                  <a:pt x="6068099" y="919914"/>
                  <a:pt x="5921846" y="923330"/>
                </a:cubicBezTo>
                <a:cubicBezTo>
                  <a:pt x="5775593" y="926746"/>
                  <a:pt x="5653254" y="898727"/>
                  <a:pt x="5519390" y="923330"/>
                </a:cubicBezTo>
                <a:cubicBezTo>
                  <a:pt x="5385526" y="947933"/>
                  <a:pt x="5142001" y="902137"/>
                  <a:pt x="4944454" y="923330"/>
                </a:cubicBezTo>
                <a:cubicBezTo>
                  <a:pt x="4746907" y="944523"/>
                  <a:pt x="4700381" y="920111"/>
                  <a:pt x="4628239" y="923330"/>
                </a:cubicBezTo>
                <a:cubicBezTo>
                  <a:pt x="4556097" y="926549"/>
                  <a:pt x="4455786" y="918495"/>
                  <a:pt x="4312024" y="923330"/>
                </a:cubicBezTo>
                <a:cubicBezTo>
                  <a:pt x="4168262" y="928165"/>
                  <a:pt x="3895390" y="867581"/>
                  <a:pt x="3737087" y="923330"/>
                </a:cubicBezTo>
                <a:cubicBezTo>
                  <a:pt x="3578784" y="979079"/>
                  <a:pt x="3464858" y="919067"/>
                  <a:pt x="3334632" y="923330"/>
                </a:cubicBezTo>
                <a:cubicBezTo>
                  <a:pt x="3204406" y="927593"/>
                  <a:pt x="2881436" y="846738"/>
                  <a:pt x="2673455" y="923330"/>
                </a:cubicBezTo>
                <a:cubicBezTo>
                  <a:pt x="2465474" y="999922"/>
                  <a:pt x="2447932" y="881421"/>
                  <a:pt x="2270999" y="923330"/>
                </a:cubicBezTo>
                <a:cubicBezTo>
                  <a:pt x="2094066" y="965239"/>
                  <a:pt x="1899378" y="902686"/>
                  <a:pt x="1609822" y="923330"/>
                </a:cubicBezTo>
                <a:cubicBezTo>
                  <a:pt x="1320266" y="943974"/>
                  <a:pt x="1389188" y="913619"/>
                  <a:pt x="1293607" y="923330"/>
                </a:cubicBezTo>
                <a:cubicBezTo>
                  <a:pt x="1198026" y="933041"/>
                  <a:pt x="809776" y="867424"/>
                  <a:pt x="632430" y="923330"/>
                </a:cubicBezTo>
                <a:cubicBezTo>
                  <a:pt x="455084" y="979236"/>
                  <a:pt x="172171" y="887502"/>
                  <a:pt x="0" y="923330"/>
                </a:cubicBezTo>
                <a:cubicBezTo>
                  <a:pt x="-12923" y="712000"/>
                  <a:pt x="47891" y="597394"/>
                  <a:pt x="0" y="489365"/>
                </a:cubicBezTo>
                <a:cubicBezTo>
                  <a:pt x="-47891" y="381337"/>
                  <a:pt x="25820" y="139986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La ricerca può essere condotta anche senza creare l’account o senza accedere, ma utilizzare l’account permette di organizzare meglio le proprie ricerche e i risultati di interesse</a:t>
            </a:r>
          </a:p>
        </p:txBody>
      </p:sp>
    </p:spTree>
    <p:extLst>
      <p:ext uri="{BB962C8B-B14F-4D97-AF65-F5344CB8AC3E}">
        <p14:creationId xmlns:p14="http://schemas.microsoft.com/office/powerpoint/2010/main" val="311988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F5E98-17D5-0C98-F3AD-F5934B65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Pagina Web, software&#10;&#10;Descrizione generata automaticamente">
            <a:extLst>
              <a:ext uri="{FF2B5EF4-FFF2-40B4-BE49-F238E27FC236}">
                <a16:creationId xmlns:a16="http://schemas.microsoft.com/office/drawing/2014/main" id="{AAF6E2EC-6D27-EDF3-E083-159B0F68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373"/>
            <a:ext cx="9144000" cy="4473253"/>
          </a:xfrm>
          <a:prstGeom prst="rect">
            <a:avLst/>
          </a:prstGeom>
        </p:spPr>
      </p:pic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58092B4C-A501-F392-AF24-4AAAA2A96146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1426BC8-E568-BB86-DCFF-BC71FD56503A}"/>
              </a:ext>
            </a:extLst>
          </p:cNvPr>
          <p:cNvSpPr txBox="1">
            <a:spLocks/>
          </p:cNvSpPr>
          <p:nvPr/>
        </p:nvSpPr>
        <p:spPr>
          <a:xfrm>
            <a:off x="2697858" y="173812"/>
            <a:ext cx="5439717" cy="96729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Creazione dell’account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A1317DF-0F26-9B7F-151B-F6511EBBB72E}"/>
              </a:ext>
            </a:extLst>
          </p:cNvPr>
          <p:cNvSpPr/>
          <p:nvPr/>
        </p:nvSpPr>
        <p:spPr>
          <a:xfrm>
            <a:off x="6409765" y="1220241"/>
            <a:ext cx="2635623" cy="3728277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714482B-6440-01BC-C272-3108632CA97D}"/>
              </a:ext>
            </a:extLst>
          </p:cNvPr>
          <p:cNvCxnSpPr>
            <a:cxnSpLocks/>
          </p:cNvCxnSpPr>
          <p:nvPr/>
        </p:nvCxnSpPr>
        <p:spPr>
          <a:xfrm flipV="1">
            <a:off x="7548282" y="5047129"/>
            <a:ext cx="125506" cy="68353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2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2ABCE-8063-4890-5687-E448AEDCA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software, Carattere&#10;&#10;Descrizione generata automaticamente">
            <a:extLst>
              <a:ext uri="{FF2B5EF4-FFF2-40B4-BE49-F238E27FC236}">
                <a16:creationId xmlns:a16="http://schemas.microsoft.com/office/drawing/2014/main" id="{031C9ECC-EB18-F01B-FCBA-240949974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488"/>
            <a:ext cx="9144000" cy="4587023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FCA00AD1-A696-0CC7-077D-4303E2434204}"/>
              </a:ext>
            </a:extLst>
          </p:cNvPr>
          <p:cNvSpPr txBox="1">
            <a:spLocks/>
          </p:cNvSpPr>
          <p:nvPr/>
        </p:nvSpPr>
        <p:spPr>
          <a:xfrm>
            <a:off x="2697858" y="173812"/>
            <a:ext cx="5439717" cy="96729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Inserimento dati per creazione dell’account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67E8175-887A-E8E1-1301-9C0D37BFA119}"/>
              </a:ext>
            </a:extLst>
          </p:cNvPr>
          <p:cNvSpPr/>
          <p:nvPr/>
        </p:nvSpPr>
        <p:spPr>
          <a:xfrm>
            <a:off x="1380046" y="2215323"/>
            <a:ext cx="4196001" cy="3728277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E907FA1-7853-0240-F21C-0A5A69DCBD68}"/>
              </a:ext>
            </a:extLst>
          </p:cNvPr>
          <p:cNvSpPr txBox="1"/>
          <p:nvPr/>
        </p:nvSpPr>
        <p:spPr>
          <a:xfrm>
            <a:off x="5199530" y="6037856"/>
            <a:ext cx="3264840" cy="646331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Campi da compilare per creare l’account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40CAF9D-694F-F004-CFE4-81B02E7D397C}"/>
              </a:ext>
            </a:extLst>
          </p:cNvPr>
          <p:cNvCxnSpPr>
            <a:cxnSpLocks/>
          </p:cNvCxnSpPr>
          <p:nvPr/>
        </p:nvCxnSpPr>
        <p:spPr>
          <a:xfrm flipH="1" flipV="1">
            <a:off x="5029200" y="5549557"/>
            <a:ext cx="1084729" cy="39404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2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53C3D-DE4B-D7E9-2EA9-BC3AE3491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3F3B3584-E242-4934-F4ED-A89A76566A62}"/>
              </a:ext>
            </a:extLst>
          </p:cNvPr>
          <p:cNvSpPr txBox="1">
            <a:spLocks/>
          </p:cNvSpPr>
          <p:nvPr/>
        </p:nvSpPr>
        <p:spPr>
          <a:xfrm>
            <a:off x="2697858" y="173812"/>
            <a:ext cx="5439717" cy="96729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Tre metodi di ricerca:</a:t>
            </a:r>
          </a:p>
        </p:txBody>
      </p:sp>
      <p:pic>
        <p:nvPicPr>
          <p:cNvPr id="4" name="Immagine 3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BB089489-2B0F-2692-E99D-2AFE6932D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1316602"/>
            <a:ext cx="8481732" cy="5541398"/>
          </a:xfrm>
          <a:prstGeom prst="rect">
            <a:avLst/>
          </a:prstGeom>
        </p:spPr>
      </p:pic>
      <p:sp>
        <p:nvSpPr>
          <p:cNvPr id="6" name="Freccia angolare in su 5">
            <a:extLst>
              <a:ext uri="{FF2B5EF4-FFF2-40B4-BE49-F238E27FC236}">
                <a16:creationId xmlns:a16="http://schemas.microsoft.com/office/drawing/2014/main" id="{29326228-22D7-959D-D202-0FDD2DD6BAE4}"/>
              </a:ext>
            </a:extLst>
          </p:cNvPr>
          <p:cNvSpPr/>
          <p:nvPr/>
        </p:nvSpPr>
        <p:spPr>
          <a:xfrm>
            <a:off x="5697071" y="5424857"/>
            <a:ext cx="1667435" cy="447026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C3A15E-2068-05AF-994F-216EFA45B2D3}"/>
              </a:ext>
            </a:extLst>
          </p:cNvPr>
          <p:cNvSpPr txBox="1"/>
          <p:nvPr/>
        </p:nvSpPr>
        <p:spPr>
          <a:xfrm>
            <a:off x="5898777" y="6037857"/>
            <a:ext cx="31555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Con il PICOT si crea una stringa per la ricerca avanzata</a:t>
            </a:r>
          </a:p>
        </p:txBody>
      </p:sp>
    </p:spTree>
    <p:extLst>
      <p:ext uri="{BB962C8B-B14F-4D97-AF65-F5344CB8AC3E}">
        <p14:creationId xmlns:p14="http://schemas.microsoft.com/office/powerpoint/2010/main" val="413115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erchio, diagramma, Carattere&#10;&#10;Descrizione generata automaticamente">
            <a:extLst>
              <a:ext uri="{FF2B5EF4-FFF2-40B4-BE49-F238E27FC236}">
                <a16:creationId xmlns:a16="http://schemas.microsoft.com/office/drawing/2014/main" id="{771BAFA1-D82A-37C9-BB36-BFB8728D9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2" y="1379944"/>
            <a:ext cx="8623055" cy="2616441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549769" y="234342"/>
            <a:ext cx="6185683" cy="670250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Ripasso operatori Booleani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EAD975-C471-D128-9A50-EB037A8BC149}"/>
              </a:ext>
            </a:extLst>
          </p:cNvPr>
          <p:cNvSpPr txBox="1"/>
          <p:nvPr/>
        </p:nvSpPr>
        <p:spPr>
          <a:xfrm>
            <a:off x="260472" y="4664600"/>
            <a:ext cx="2681654" cy="1200329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OPERATORE ‘AND’:</a:t>
            </a:r>
          </a:p>
          <a:p>
            <a:r>
              <a:rPr lang="it-IT" b="1" dirty="0">
                <a:solidFill>
                  <a:srgbClr val="C00000"/>
                </a:solidFill>
              </a:rPr>
              <a:t>La ricerca deve soddisfare sia la condizione A sia la condizione B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FF49BD6F-6B56-62BB-4364-D776C9000A26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601299" y="3996385"/>
            <a:ext cx="9364" cy="66821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3F9FAD-6D6D-502D-C2B3-43F973EAE17D}"/>
              </a:ext>
            </a:extLst>
          </p:cNvPr>
          <p:cNvSpPr txBox="1"/>
          <p:nvPr/>
        </p:nvSpPr>
        <p:spPr>
          <a:xfrm>
            <a:off x="3202071" y="4664600"/>
            <a:ext cx="2681654" cy="1200329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OPERATORE ‘OR’:</a:t>
            </a:r>
          </a:p>
          <a:p>
            <a:r>
              <a:rPr lang="it-IT" b="1" dirty="0">
                <a:solidFill>
                  <a:srgbClr val="C00000"/>
                </a:solidFill>
              </a:rPr>
              <a:t>La ricerca può soddisfare  la condizione A oppure la condizione B o entrambe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A74AA1C-B636-0115-B238-61411A839846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4542898" y="3996385"/>
            <a:ext cx="9364" cy="66821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CFB00AD-6138-90AA-31B6-37BAD64CD284}"/>
              </a:ext>
            </a:extLst>
          </p:cNvPr>
          <p:cNvSpPr txBox="1"/>
          <p:nvPr/>
        </p:nvSpPr>
        <p:spPr>
          <a:xfrm>
            <a:off x="6201873" y="4664600"/>
            <a:ext cx="2681654" cy="2031325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OPERATORE ‘NOT’:</a:t>
            </a:r>
          </a:p>
          <a:p>
            <a:r>
              <a:rPr lang="it-IT" b="1" dirty="0">
                <a:solidFill>
                  <a:srgbClr val="C00000"/>
                </a:solidFill>
              </a:rPr>
              <a:t>La ricerca deve soddisfare  la condizione A e non la condizione B (cioè vengono esclusi i risultati che soddisfano la condizione B)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1939E15-4D23-4855-772C-3C33EB5FEA5A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7542700" y="3996385"/>
            <a:ext cx="9364" cy="66821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53EF7FF-7EF7-C2AE-2CE8-0571671A0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4714"/>
            <a:ext cx="9144000" cy="3628571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697858" y="173812"/>
            <a:ext cx="5439717" cy="96729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Ricerca di base: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5548DBAB-9AC9-896A-1615-BE973836C512}"/>
              </a:ext>
            </a:extLst>
          </p:cNvPr>
          <p:cNvSpPr/>
          <p:nvPr/>
        </p:nvSpPr>
        <p:spPr>
          <a:xfrm>
            <a:off x="2241176" y="2988833"/>
            <a:ext cx="5450542" cy="54864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198F55F-453B-7422-61FD-DDAB4E21E62E}"/>
              </a:ext>
            </a:extLst>
          </p:cNvPr>
          <p:cNvSpPr txBox="1"/>
          <p:nvPr/>
        </p:nvSpPr>
        <p:spPr>
          <a:xfrm>
            <a:off x="3485479" y="5686078"/>
            <a:ext cx="3264840" cy="92333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Campo da compilare con le parole chiave. </a:t>
            </a:r>
            <a:r>
              <a:rPr lang="it-IT" dirty="0">
                <a:highlight>
                  <a:srgbClr val="FFFF00"/>
                </a:highlight>
              </a:rPr>
              <a:t>Meglio utilizzare i termini in inglese.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C198DF2-1DF2-CFB9-C4F0-D65B5187676C}"/>
              </a:ext>
            </a:extLst>
          </p:cNvPr>
          <p:cNvCxnSpPr>
            <a:cxnSpLocks/>
          </p:cNvCxnSpPr>
          <p:nvPr/>
        </p:nvCxnSpPr>
        <p:spPr>
          <a:xfrm flipH="1" flipV="1">
            <a:off x="4823012" y="3627120"/>
            <a:ext cx="141642" cy="201020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05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testo, schermata, Carattere, software&#10;&#10;Descrizione generata automaticamente">
            <a:extLst>
              <a:ext uri="{FF2B5EF4-FFF2-40B4-BE49-F238E27FC236}">
                <a16:creationId xmlns:a16="http://schemas.microsoft.com/office/drawing/2014/main" id="{5BB2F8CC-F14B-BFEE-A736-909E52CB5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0" y="1447702"/>
            <a:ext cx="9144000" cy="4366054"/>
          </a:xfrm>
          <a:prstGeom prst="rect">
            <a:avLst/>
          </a:prstGeom>
        </p:spPr>
      </p:pic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400191" y="231837"/>
            <a:ext cx="4019760" cy="92332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Risultati della ricerca di base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44BC4153-AAA8-908F-9882-3007C59EF102}"/>
              </a:ext>
            </a:extLst>
          </p:cNvPr>
          <p:cNvSpPr/>
          <p:nvPr/>
        </p:nvSpPr>
        <p:spPr>
          <a:xfrm>
            <a:off x="8274425" y="4951240"/>
            <a:ext cx="639734" cy="459058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203BAC-7B7D-9217-265D-D81CCA736DAA}"/>
              </a:ext>
            </a:extLst>
          </p:cNvPr>
          <p:cNvSpPr txBox="1"/>
          <p:nvPr/>
        </p:nvSpPr>
        <p:spPr>
          <a:xfrm>
            <a:off x="6149966" y="73823"/>
            <a:ext cx="2677511" cy="923330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Simbolo per salvare l’articolo nella propria cartella personale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3EF92A6-07AB-05EB-2B29-65ECB7DB1B43}"/>
              </a:ext>
            </a:extLst>
          </p:cNvPr>
          <p:cNvCxnSpPr>
            <a:cxnSpLocks/>
          </p:cNvCxnSpPr>
          <p:nvPr/>
        </p:nvCxnSpPr>
        <p:spPr>
          <a:xfrm>
            <a:off x="7888941" y="1040998"/>
            <a:ext cx="574593" cy="380888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>
            <a:extLst>
              <a:ext uri="{FF2B5EF4-FFF2-40B4-BE49-F238E27FC236}">
                <a16:creationId xmlns:a16="http://schemas.microsoft.com/office/drawing/2014/main" id="{88DB327D-0301-C6EE-3ABA-2CEC9D5FCEB6}"/>
              </a:ext>
            </a:extLst>
          </p:cNvPr>
          <p:cNvSpPr/>
          <p:nvPr/>
        </p:nvSpPr>
        <p:spPr>
          <a:xfrm>
            <a:off x="2086170" y="2668991"/>
            <a:ext cx="1150089" cy="342173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E7DDC3-CD47-F60A-8AEB-8E991738AFCD}"/>
              </a:ext>
            </a:extLst>
          </p:cNvPr>
          <p:cNvSpPr txBox="1"/>
          <p:nvPr/>
        </p:nvSpPr>
        <p:spPr>
          <a:xfrm>
            <a:off x="3450748" y="1191949"/>
            <a:ext cx="3007472" cy="646331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Numero di risultati molto elevato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9A5F79C-6AD2-F2F2-0C4B-A5BB4B0E7918}"/>
              </a:ext>
            </a:extLst>
          </p:cNvPr>
          <p:cNvCxnSpPr>
            <a:cxnSpLocks/>
          </p:cNvCxnSpPr>
          <p:nvPr/>
        </p:nvCxnSpPr>
        <p:spPr>
          <a:xfrm flipH="1">
            <a:off x="3043345" y="1964328"/>
            <a:ext cx="570201" cy="70466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D0F447A6-1B3B-C8F4-7AD4-DB98A25527D4}"/>
              </a:ext>
            </a:extLst>
          </p:cNvPr>
          <p:cNvSpPr/>
          <p:nvPr/>
        </p:nvSpPr>
        <p:spPr>
          <a:xfrm>
            <a:off x="92150" y="2411507"/>
            <a:ext cx="1314713" cy="4259485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02F156-442C-77FD-7F4B-B1023B82F9CE}"/>
              </a:ext>
            </a:extLst>
          </p:cNvPr>
          <p:cNvSpPr txBox="1"/>
          <p:nvPr/>
        </p:nvSpPr>
        <p:spPr>
          <a:xfrm>
            <a:off x="3450749" y="5940541"/>
            <a:ext cx="3873416" cy="369332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Strumenti per la gestione della ricerca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9DFB7DB-6D85-C22B-5296-9BDFD2342442}"/>
              </a:ext>
            </a:extLst>
          </p:cNvPr>
          <p:cNvCxnSpPr>
            <a:cxnSpLocks/>
          </p:cNvCxnSpPr>
          <p:nvPr/>
        </p:nvCxnSpPr>
        <p:spPr>
          <a:xfrm flipH="1">
            <a:off x="1161389" y="6278766"/>
            <a:ext cx="2289359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5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9" grpId="0" animBg="1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697858" y="173812"/>
            <a:ext cx="5439717" cy="96729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Dove reperire le informazioni utili?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6F3992-E379-7257-4693-D03213E6F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82" y="1460534"/>
            <a:ext cx="8490435" cy="5223654"/>
          </a:xfrm>
          <a:prstGeom prst="rect">
            <a:avLst/>
          </a:prstGeom>
        </p:spPr>
      </p:pic>
      <p:sp>
        <p:nvSpPr>
          <p:cNvPr id="6" name="Freccia in su 5">
            <a:extLst>
              <a:ext uri="{FF2B5EF4-FFF2-40B4-BE49-F238E27FC236}">
                <a16:creationId xmlns:a16="http://schemas.microsoft.com/office/drawing/2014/main" id="{894D95D7-4428-3004-2A51-52FC457D86F9}"/>
              </a:ext>
            </a:extLst>
          </p:cNvPr>
          <p:cNvSpPr/>
          <p:nvPr/>
        </p:nvSpPr>
        <p:spPr>
          <a:xfrm rot="9506610">
            <a:off x="2091641" y="1214170"/>
            <a:ext cx="551663" cy="8088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25CA40-63FF-0524-9980-B06EEA330E33}"/>
              </a:ext>
            </a:extLst>
          </p:cNvPr>
          <p:cNvSpPr txBox="1"/>
          <p:nvPr/>
        </p:nvSpPr>
        <p:spPr bwMode="auto">
          <a:xfrm>
            <a:off x="3657600" y="1099354"/>
            <a:ext cx="3877408" cy="5355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it-IT" sz="3200" b="1" dirty="0">
                <a:hlinkClick r:id="rId4"/>
              </a:rPr>
              <a:t>http://cad.univpm.it</a:t>
            </a:r>
            <a:r>
              <a:rPr lang="it-IT" sz="3200" b="1" dirty="0"/>
              <a:t> 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3D189123-E93A-F83D-489E-0741C09B13D6}"/>
              </a:ext>
            </a:extLst>
          </p:cNvPr>
          <p:cNvSpPr/>
          <p:nvPr/>
        </p:nvSpPr>
        <p:spPr>
          <a:xfrm>
            <a:off x="2257225" y="2070637"/>
            <a:ext cx="624254" cy="386862"/>
          </a:xfrm>
          <a:prstGeom prst="ellipse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AE109AF-1EC2-2C93-A647-B63C135EADB3}"/>
              </a:ext>
            </a:extLst>
          </p:cNvPr>
          <p:cNvSpPr/>
          <p:nvPr/>
        </p:nvSpPr>
        <p:spPr>
          <a:xfrm>
            <a:off x="326782" y="3322075"/>
            <a:ext cx="4922226" cy="386862"/>
          </a:xfrm>
          <a:prstGeom prst="ellipse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su 8">
            <a:extLst>
              <a:ext uri="{FF2B5EF4-FFF2-40B4-BE49-F238E27FC236}">
                <a16:creationId xmlns:a16="http://schemas.microsoft.com/office/drawing/2014/main" id="{5310F8D8-E727-4CA7-2763-4054B335F47E}"/>
              </a:ext>
            </a:extLst>
          </p:cNvPr>
          <p:cNvSpPr/>
          <p:nvPr/>
        </p:nvSpPr>
        <p:spPr>
          <a:xfrm rot="9506610">
            <a:off x="456080" y="2530558"/>
            <a:ext cx="551663" cy="8088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36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1B474AD8-5164-8BC6-8A6E-F52768FBE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394"/>
            <a:ext cx="9144000" cy="3797211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697858" y="392609"/>
            <a:ext cx="6085657" cy="683482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dirty="0"/>
              <a:t>Ricerca Avanzata: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596FB5E-3156-0F2B-C0EC-04DDF0185BF5}"/>
              </a:ext>
            </a:extLst>
          </p:cNvPr>
          <p:cNvSpPr/>
          <p:nvPr/>
        </p:nvSpPr>
        <p:spPr>
          <a:xfrm>
            <a:off x="7255613" y="2716288"/>
            <a:ext cx="1314641" cy="562749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E34D51-C81F-FAD8-B9BE-41BACCE6672F}"/>
              </a:ext>
            </a:extLst>
          </p:cNvPr>
          <p:cNvSpPr txBox="1"/>
          <p:nvPr/>
        </p:nvSpPr>
        <p:spPr>
          <a:xfrm>
            <a:off x="6211437" y="4970360"/>
            <a:ext cx="2677511" cy="1200329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Possibilità di dettagliare meglio la ricerca utilizzando la funzione ‘Ricerca avanzata’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0C7DF40-CCEA-967B-1771-51F1052D1C5D}"/>
              </a:ext>
            </a:extLst>
          </p:cNvPr>
          <p:cNvCxnSpPr>
            <a:cxnSpLocks/>
          </p:cNvCxnSpPr>
          <p:nvPr/>
        </p:nvCxnSpPr>
        <p:spPr>
          <a:xfrm flipV="1">
            <a:off x="8251695" y="3281620"/>
            <a:ext cx="0" cy="160414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40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41AC1-CFF5-973D-61C5-ED3AAAF1C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5CEFA6BA-4466-18D6-57C6-0EA90729A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" y="1312779"/>
            <a:ext cx="9144000" cy="4249329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9339F428-84B8-7525-A8A9-0C86C80D4EFC}"/>
              </a:ext>
            </a:extLst>
          </p:cNvPr>
          <p:cNvSpPr txBox="1">
            <a:spLocks/>
          </p:cNvSpPr>
          <p:nvPr/>
        </p:nvSpPr>
        <p:spPr>
          <a:xfrm>
            <a:off x="2697858" y="392609"/>
            <a:ext cx="6085657" cy="683482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dirty="0"/>
              <a:t>La ricerca Avanzata: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DE9FBAEC-7B7B-426A-DC35-B8852F434FC2}"/>
              </a:ext>
            </a:extLst>
          </p:cNvPr>
          <p:cNvSpPr/>
          <p:nvPr/>
        </p:nvSpPr>
        <p:spPr>
          <a:xfrm>
            <a:off x="6448790" y="2097724"/>
            <a:ext cx="1870457" cy="1398511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F4E793A-3D23-9CE7-29D5-9A0F1A7D6DAF}"/>
              </a:ext>
            </a:extLst>
          </p:cNvPr>
          <p:cNvSpPr txBox="1"/>
          <p:nvPr/>
        </p:nvSpPr>
        <p:spPr>
          <a:xfrm>
            <a:off x="6211437" y="4970360"/>
            <a:ext cx="2677511" cy="923330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Possibilità di dettagliare dove andare a cercare i termini chiave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FE5BB19-6DB7-DFB7-E897-E3DB5A17C682}"/>
              </a:ext>
            </a:extLst>
          </p:cNvPr>
          <p:cNvCxnSpPr>
            <a:cxnSpLocks/>
          </p:cNvCxnSpPr>
          <p:nvPr/>
        </p:nvCxnSpPr>
        <p:spPr>
          <a:xfrm flipH="1" flipV="1">
            <a:off x="7817224" y="3496235"/>
            <a:ext cx="434471" cy="138953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id="{9B2A36ED-E7F9-BE64-77BD-00FEC285B874}"/>
              </a:ext>
            </a:extLst>
          </p:cNvPr>
          <p:cNvSpPr/>
          <p:nvPr/>
        </p:nvSpPr>
        <p:spPr>
          <a:xfrm>
            <a:off x="2807210" y="1985942"/>
            <a:ext cx="3404227" cy="1398511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AFC602A-6025-209D-94D8-F950928B05D0}"/>
              </a:ext>
            </a:extLst>
          </p:cNvPr>
          <p:cNvSpPr txBox="1"/>
          <p:nvPr/>
        </p:nvSpPr>
        <p:spPr>
          <a:xfrm>
            <a:off x="3415553" y="4858578"/>
            <a:ext cx="2250141" cy="646331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Campi per inserire i termini chiave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842B9FD-ADC4-204D-75D9-C716D431741E}"/>
              </a:ext>
            </a:extLst>
          </p:cNvPr>
          <p:cNvCxnSpPr>
            <a:cxnSpLocks/>
          </p:cNvCxnSpPr>
          <p:nvPr/>
        </p:nvCxnSpPr>
        <p:spPr>
          <a:xfrm flipH="1" flipV="1">
            <a:off x="4175644" y="3384453"/>
            <a:ext cx="434471" cy="138953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id="{05E9F65A-1641-D3F1-2664-A01CCFE1A197}"/>
              </a:ext>
            </a:extLst>
          </p:cNvPr>
          <p:cNvSpPr/>
          <p:nvPr/>
        </p:nvSpPr>
        <p:spPr>
          <a:xfrm>
            <a:off x="2133600" y="2644588"/>
            <a:ext cx="1075765" cy="784412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05B91A-B200-0EE0-CD59-73402A0A5907}"/>
              </a:ext>
            </a:extLst>
          </p:cNvPr>
          <p:cNvSpPr txBox="1"/>
          <p:nvPr/>
        </p:nvSpPr>
        <p:spPr>
          <a:xfrm>
            <a:off x="871677" y="5652839"/>
            <a:ext cx="2105960" cy="646331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Operatori </a:t>
            </a:r>
            <a:r>
              <a:rPr lang="it-IT" dirty="0" err="1"/>
              <a:t>boleani</a:t>
            </a:r>
            <a:r>
              <a:rPr lang="it-IT" dirty="0"/>
              <a:t> da selezionare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0C356A9-107F-5296-F14D-6BB25E1BF7E9}"/>
              </a:ext>
            </a:extLst>
          </p:cNvPr>
          <p:cNvCxnSpPr>
            <a:cxnSpLocks/>
          </p:cNvCxnSpPr>
          <p:nvPr/>
        </p:nvCxnSpPr>
        <p:spPr>
          <a:xfrm flipV="1">
            <a:off x="1797688" y="3429000"/>
            <a:ext cx="745478" cy="213310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6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4F1EE-3DA4-18B9-37EF-6018701E3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DBFF341-87AF-4FEC-5EE7-598CB8F76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4714"/>
            <a:ext cx="9144000" cy="3628571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32126899-28FD-7532-028F-6793B5732A71}"/>
              </a:ext>
            </a:extLst>
          </p:cNvPr>
          <p:cNvSpPr txBox="1">
            <a:spLocks/>
          </p:cNvSpPr>
          <p:nvPr/>
        </p:nvSpPr>
        <p:spPr>
          <a:xfrm>
            <a:off x="2697858" y="392609"/>
            <a:ext cx="6085657" cy="683482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dirty="0"/>
              <a:t>Metodo PICOT: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D5FB684-5B5C-82EF-764A-E71B6D6CE258}"/>
              </a:ext>
            </a:extLst>
          </p:cNvPr>
          <p:cNvSpPr/>
          <p:nvPr/>
        </p:nvSpPr>
        <p:spPr>
          <a:xfrm>
            <a:off x="7736541" y="2814918"/>
            <a:ext cx="582706" cy="419693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1FF187-0BA0-77DC-E998-4AFCE2C7390C}"/>
              </a:ext>
            </a:extLst>
          </p:cNvPr>
          <p:cNvSpPr txBox="1"/>
          <p:nvPr/>
        </p:nvSpPr>
        <p:spPr>
          <a:xfrm>
            <a:off x="6211437" y="4970360"/>
            <a:ext cx="2677511" cy="646331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Nuova funzionalità PICOT introdotta di recente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BDAC759-9C44-A335-8FD1-218C233CC9CE}"/>
              </a:ext>
            </a:extLst>
          </p:cNvPr>
          <p:cNvCxnSpPr>
            <a:cxnSpLocks/>
          </p:cNvCxnSpPr>
          <p:nvPr/>
        </p:nvCxnSpPr>
        <p:spPr>
          <a:xfrm flipV="1">
            <a:off x="8251695" y="3234611"/>
            <a:ext cx="0" cy="165115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63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7A674-002D-5A20-EF8A-09FBC15C6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F6EFD7A-4A6A-A50D-9A6F-73AA38EBD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4" y="1241309"/>
            <a:ext cx="6864395" cy="5407433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61584121-0D0D-E998-BB35-90311BE40890}"/>
              </a:ext>
            </a:extLst>
          </p:cNvPr>
          <p:cNvSpPr txBox="1">
            <a:spLocks/>
          </p:cNvSpPr>
          <p:nvPr/>
        </p:nvSpPr>
        <p:spPr>
          <a:xfrm>
            <a:off x="2697858" y="392609"/>
            <a:ext cx="6085657" cy="683482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dirty="0"/>
              <a:t>Metodo PICOT: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03A035F-31A4-D384-795E-B2BD8111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30" y="2685694"/>
            <a:ext cx="8946776" cy="251866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1729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49D47-B883-25A3-FAD1-34382906B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CFDDCC09-B280-E77B-CF73-91F376353CF2}"/>
              </a:ext>
            </a:extLst>
          </p:cNvPr>
          <p:cNvSpPr txBox="1">
            <a:spLocks/>
          </p:cNvSpPr>
          <p:nvPr/>
        </p:nvSpPr>
        <p:spPr>
          <a:xfrm>
            <a:off x="2697858" y="392609"/>
            <a:ext cx="6085657" cy="683482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dirty="0"/>
              <a:t>Metodo PICOT: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09CF08-AB0C-9705-7EA5-C6957AE9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92" y="1153791"/>
            <a:ext cx="6767146" cy="5311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6D22421-8FB5-688F-5589-CBC3069D2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42" y="3733060"/>
            <a:ext cx="8783515" cy="273233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786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11126-C775-4C64-0604-4D3D2043A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635AACFA-6F96-B721-710E-B24DF2D9410A}"/>
              </a:ext>
            </a:extLst>
          </p:cNvPr>
          <p:cNvSpPr txBox="1">
            <a:spLocks/>
          </p:cNvSpPr>
          <p:nvPr/>
        </p:nvSpPr>
        <p:spPr>
          <a:xfrm>
            <a:off x="2697858" y="392609"/>
            <a:ext cx="6085657" cy="683482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dirty="0"/>
              <a:t>Filtrare i risultati della ricerca: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4CF71D-80EA-96E1-C017-5EF94496F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7072"/>
            <a:ext cx="9144000" cy="4938319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1B9D095B-93E8-FEF1-C2FB-5194A38B4859}"/>
              </a:ext>
            </a:extLst>
          </p:cNvPr>
          <p:cNvSpPr/>
          <p:nvPr/>
        </p:nvSpPr>
        <p:spPr>
          <a:xfrm>
            <a:off x="1622093" y="1954305"/>
            <a:ext cx="1075765" cy="537883"/>
          </a:xfrm>
          <a:prstGeom prst="ellipse">
            <a:avLst/>
          </a:pr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1D7095F-D877-3AA9-9CC9-C69C2A33F53B}"/>
              </a:ext>
            </a:extLst>
          </p:cNvPr>
          <p:cNvSpPr txBox="1"/>
          <p:nvPr/>
        </p:nvSpPr>
        <p:spPr>
          <a:xfrm>
            <a:off x="49797" y="5697662"/>
            <a:ext cx="2756155" cy="646331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Cliccare qui per aprire la pagina dei filtri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5D4CA94-59AB-9C98-D077-767369F523E9}"/>
              </a:ext>
            </a:extLst>
          </p:cNvPr>
          <p:cNvCxnSpPr>
            <a:cxnSpLocks/>
          </p:cNvCxnSpPr>
          <p:nvPr/>
        </p:nvCxnSpPr>
        <p:spPr>
          <a:xfrm flipV="1">
            <a:off x="1622093" y="2492188"/>
            <a:ext cx="520472" cy="320547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EEE657CE-69FC-DFD3-265E-647EE1874BCE}"/>
              </a:ext>
            </a:extLst>
          </p:cNvPr>
          <p:cNvSpPr/>
          <p:nvPr/>
        </p:nvSpPr>
        <p:spPr>
          <a:xfrm>
            <a:off x="3072898" y="2488950"/>
            <a:ext cx="1168366" cy="286871"/>
          </a:xfrm>
          <a:prstGeom prst="ellipse">
            <a:avLst/>
          </a:prstGeom>
          <a:solidFill>
            <a:srgbClr val="FFFF00">
              <a:alpha val="41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80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48B3F-786B-611F-63C1-89AEF948D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E0455A44-6AD7-C22F-9AB2-2F98DDDC5BDC}"/>
              </a:ext>
            </a:extLst>
          </p:cNvPr>
          <p:cNvSpPr txBox="1">
            <a:spLocks/>
          </p:cNvSpPr>
          <p:nvPr/>
        </p:nvSpPr>
        <p:spPr>
          <a:xfrm>
            <a:off x="2697858" y="392609"/>
            <a:ext cx="6085657" cy="683482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dirty="0"/>
              <a:t>Filtrare i risultati della ricerca: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1B44FB-045E-1959-B734-D0B657C59792}"/>
              </a:ext>
            </a:extLst>
          </p:cNvPr>
          <p:cNvSpPr txBox="1"/>
          <p:nvPr/>
        </p:nvSpPr>
        <p:spPr>
          <a:xfrm>
            <a:off x="412377" y="1202412"/>
            <a:ext cx="81309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 filtri più comuni: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DATA DI PUBBLICAZIONE: </a:t>
            </a:r>
            <a:r>
              <a:rPr lang="it-IT" sz="2400" dirty="0"/>
              <a:t>indico di selezionare solo ciò che è stato pubblicato in un certo arco temporale</a:t>
            </a:r>
          </a:p>
          <a:p>
            <a:endParaRPr lang="it-IT" sz="2400" dirty="0"/>
          </a:p>
          <a:p>
            <a:r>
              <a:rPr lang="it-IT" sz="2400" b="1" dirty="0">
                <a:solidFill>
                  <a:srgbClr val="FF0000"/>
                </a:solidFill>
              </a:rPr>
              <a:t>ARGOMENTO: </a:t>
            </a:r>
            <a:r>
              <a:rPr lang="it-IT" sz="2400" dirty="0"/>
              <a:t>il sistema propone diversi argomenti inclusi nella ricerca svolta, selezionarne solo alcuni limita il numero di risultati</a:t>
            </a:r>
          </a:p>
          <a:p>
            <a:endParaRPr lang="it-IT" sz="2400" dirty="0"/>
          </a:p>
          <a:p>
            <a:r>
              <a:rPr lang="it-IT" sz="2400" b="1" dirty="0">
                <a:solidFill>
                  <a:srgbClr val="FF0000"/>
                </a:solidFill>
              </a:rPr>
              <a:t>LINGUA</a:t>
            </a:r>
            <a:r>
              <a:rPr lang="it-IT" sz="2400" dirty="0"/>
              <a:t>: la lingua nella quale è scritto il contenuto</a:t>
            </a:r>
          </a:p>
          <a:p>
            <a:endParaRPr lang="it-IT" sz="2400" dirty="0"/>
          </a:p>
          <a:p>
            <a:r>
              <a:rPr lang="it-IT" sz="2400" b="1" dirty="0">
                <a:solidFill>
                  <a:srgbClr val="FF0000"/>
                </a:solidFill>
              </a:rPr>
              <a:t>DISPONIBILE NEL POSSEDUTO DELLA BIBLIOTECA</a:t>
            </a:r>
            <a:r>
              <a:rPr lang="it-IT" sz="2400" dirty="0"/>
              <a:t>: mostra solo i materiali nel posseduto del CAD</a:t>
            </a:r>
          </a:p>
          <a:p>
            <a:endParaRPr lang="it-IT" sz="2400" dirty="0"/>
          </a:p>
          <a:p>
            <a:r>
              <a:rPr lang="it-IT" sz="2400" dirty="0"/>
              <a:t>Etc…</a:t>
            </a:r>
          </a:p>
        </p:txBody>
      </p:sp>
    </p:spTree>
    <p:extLst>
      <p:ext uri="{BB962C8B-B14F-4D97-AF65-F5344CB8AC3E}">
        <p14:creationId xmlns:p14="http://schemas.microsoft.com/office/powerpoint/2010/main" val="20654919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758B1-37CA-2DF3-E1F2-1435D2A96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41DA6793-39BE-C8F4-0031-048CA78DE1F1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sz="28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Link al tutorial introduttivo in lingua inglese: 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https://connect.ebsco.com/s/article/Introduction-to-the-New-EBSCO-Discovery-Service-Tutorial?language=en_US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Link alla spiegazione del metodo PICOT:</a:t>
            </a:r>
          </a:p>
          <a:p>
            <a:pPr algn="just"/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https://connect.ebsco.com/s/article/Using-PICOT-Search-in-EBSCO-Discovery-Service-and-EBSCOhost?language=it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C66B070-F846-B7BF-7379-D8E029A24B29}"/>
              </a:ext>
            </a:extLst>
          </p:cNvPr>
          <p:cNvSpPr txBox="1">
            <a:spLocks/>
          </p:cNvSpPr>
          <p:nvPr/>
        </p:nvSpPr>
        <p:spPr>
          <a:xfrm>
            <a:off x="2536352" y="322576"/>
            <a:ext cx="5999738" cy="92332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/>
              <a:t>Link utili per capire il funzionamento del </a:t>
            </a:r>
            <a:r>
              <a:rPr lang="it-IT" sz="3200" dirty="0" err="1"/>
              <a:t>discovery</a:t>
            </a:r>
            <a:r>
              <a:rPr lang="it-IT" sz="32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45353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E3CFC6-1BAD-6692-BB03-EEB97A4C7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9668" y="1833478"/>
            <a:ext cx="5846885" cy="355806"/>
          </a:xfrm>
        </p:spPr>
        <p:txBody>
          <a:bodyPr>
            <a:noAutofit/>
          </a:bodyPr>
          <a:lstStyle/>
          <a:p>
            <a:r>
              <a:rPr lang="it-IT" sz="4400" dirty="0"/>
              <a:t>Se i documenti che servono non sono nel posseduto della biblioteca: Prestito interbibliotecario e </a:t>
            </a:r>
            <a:r>
              <a:rPr lang="it-IT" sz="4400" dirty="0" err="1"/>
              <a:t>Document</a:t>
            </a:r>
            <a:r>
              <a:rPr lang="it-IT" sz="4400" dirty="0"/>
              <a:t> Delivery</a:t>
            </a:r>
          </a:p>
        </p:txBody>
      </p:sp>
    </p:spTree>
    <p:extLst>
      <p:ext uri="{BB962C8B-B14F-4D97-AF65-F5344CB8AC3E}">
        <p14:creationId xmlns:p14="http://schemas.microsoft.com/office/powerpoint/2010/main" val="12733244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698633" y="274771"/>
            <a:ext cx="5408462" cy="1079297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600" dirty="0"/>
              <a:t>Il Servizio di prestito interbibliotecario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9B5C4B68-F96A-4FC9-B8F9-E0F389BA0DD4}"/>
              </a:ext>
            </a:extLst>
          </p:cNvPr>
          <p:cNvSpPr txBox="1">
            <a:spLocks/>
          </p:cNvSpPr>
          <p:nvPr/>
        </p:nvSpPr>
        <p:spPr>
          <a:xfrm>
            <a:off x="180241" y="2746110"/>
            <a:ext cx="8783515" cy="43641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7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/>
              <a:t>Il Servizio offre:</a:t>
            </a:r>
          </a:p>
          <a:p>
            <a:r>
              <a:rPr lang="it-IT" sz="2400" dirty="0"/>
              <a:t>agli utenti dell’Ateneo la </a:t>
            </a:r>
            <a:r>
              <a:rPr lang="it-IT" sz="2400" b="1" dirty="0"/>
              <a:t>possibilità di richiedere in prestito volumi posseduti da altre biblioteche </a:t>
            </a:r>
            <a:r>
              <a:rPr lang="it-IT" sz="2400" dirty="0"/>
              <a:t>ed Enti </a:t>
            </a:r>
          </a:p>
          <a:p>
            <a:r>
              <a:rPr lang="it-IT" sz="2400" dirty="0"/>
              <a:t>a biblioteche ed Enti italiani e stranieri la possibilità di chiedere in prestito il materiale posseduto dalle Biblioteche d’Ateneo </a:t>
            </a:r>
          </a:p>
          <a:p>
            <a:r>
              <a:rPr lang="it-IT" sz="2400" dirty="0"/>
              <a:t>le </a:t>
            </a:r>
            <a:r>
              <a:rPr lang="it-IT" sz="2400" b="1" u="sng" dirty="0"/>
              <a:t>richieste</a:t>
            </a:r>
            <a:r>
              <a:rPr lang="it-IT" sz="2400" dirty="0"/>
              <a:t> del materiale devono essere inoltrate tramite </a:t>
            </a:r>
            <a:r>
              <a:rPr lang="it-IT" sz="2400" b="1" u="sng" dirty="0"/>
              <a:t>email</a:t>
            </a:r>
            <a:r>
              <a:rPr lang="it-IT" sz="2400" dirty="0"/>
              <a:t> a Giovanna Stante ( </a:t>
            </a:r>
            <a:r>
              <a:rPr lang="it-IT" sz="2000" b="0" i="0" u="none" strike="noStrike" dirty="0">
                <a:solidFill>
                  <a:srgbClr val="C1092A"/>
                </a:solidFill>
                <a:effectLst/>
                <a:latin typeface="raleway" pitchFamily="2" charset="0"/>
                <a:hlinkClick r:id="rId3"/>
              </a:rPr>
              <a:t>g.stante@univpm.it</a:t>
            </a:r>
            <a:r>
              <a:rPr lang="it-IT" sz="2000" b="0" i="0" u="none" strike="noStrike" dirty="0">
                <a:solidFill>
                  <a:srgbClr val="C1092A"/>
                </a:solidFill>
                <a:effectLst/>
                <a:latin typeface="raleway" pitchFamily="2" charset="0"/>
              </a:rPr>
              <a:t> )</a:t>
            </a:r>
            <a:r>
              <a:rPr lang="it-IT" sz="2000" b="0" i="0" dirty="0">
                <a:solidFill>
                  <a:srgbClr val="555555"/>
                </a:solidFill>
                <a:effectLst/>
                <a:latin typeface="raleway" pitchFamily="2" charset="0"/>
              </a:rPr>
              <a:t> </a:t>
            </a:r>
            <a:endParaRPr lang="it-IT" sz="2000" dirty="0"/>
          </a:p>
          <a:p>
            <a:r>
              <a:rPr lang="it-IT" sz="2400" dirty="0"/>
              <a:t>la </a:t>
            </a:r>
            <a:r>
              <a:rPr lang="it-IT" sz="2400" b="1" u="sng" dirty="0"/>
              <a:t>durata</a:t>
            </a:r>
            <a:r>
              <a:rPr lang="it-IT" sz="2400" dirty="0"/>
              <a:t> del prestito è fissata in </a:t>
            </a:r>
            <a:r>
              <a:rPr lang="it-IT" sz="2400" b="1" u="sng" dirty="0"/>
              <a:t>30 giorni</a:t>
            </a:r>
            <a:r>
              <a:rPr lang="it-IT" sz="2400" u="sng" dirty="0"/>
              <a:t> </a:t>
            </a:r>
            <a:r>
              <a:rPr lang="it-IT" sz="2400" dirty="0"/>
              <a:t>dalla data di spedizione</a:t>
            </a:r>
          </a:p>
          <a:p>
            <a:endParaRPr lang="it-IT" sz="17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1700" dirty="0"/>
          </a:p>
          <a:p>
            <a:endParaRPr lang="it-IT" sz="1700" dirty="0"/>
          </a:p>
          <a:p>
            <a:endParaRPr lang="it-IT" sz="1700" dirty="0"/>
          </a:p>
        </p:txBody>
      </p:sp>
      <p:pic>
        <p:nvPicPr>
          <p:cNvPr id="5" name="Immagine 4" descr="Immagine che contiene Elementi grafici, Carminio, grafica, clipart&#10;&#10;Descrizione generata automaticamente">
            <a:extLst>
              <a:ext uri="{FF2B5EF4-FFF2-40B4-BE49-F238E27FC236}">
                <a16:creationId xmlns:a16="http://schemas.microsoft.com/office/drawing/2014/main" id="{9EB2D316-56C3-FC58-EAB9-7DD9E7BB0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30" y="1503434"/>
            <a:ext cx="3223539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vestiti, cartone animato, disegno, illustrazione&#10;&#10;Descrizione generata automaticamente">
            <a:extLst>
              <a:ext uri="{FF2B5EF4-FFF2-40B4-BE49-F238E27FC236}">
                <a16:creationId xmlns:a16="http://schemas.microsoft.com/office/drawing/2014/main" id="{0603A2CF-D9B6-DB05-6C2D-D0D03AA43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41" y="3261945"/>
            <a:ext cx="1360061" cy="2106085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4EA3D9DF-B53A-4959-0F66-7083BD6496F9}"/>
              </a:ext>
            </a:extLst>
          </p:cNvPr>
          <p:cNvSpPr txBox="1">
            <a:spLocks/>
          </p:cNvSpPr>
          <p:nvPr/>
        </p:nvSpPr>
        <p:spPr>
          <a:xfrm>
            <a:off x="457200" y="1750450"/>
            <a:ext cx="8078887" cy="3215749"/>
          </a:xfrm>
        </p:spPr>
        <p:txBody>
          <a:bodyPr>
            <a:noAutofit/>
          </a:bodyPr>
          <a:lstStyle>
            <a:lvl1pPr marL="341940" indent="-34194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9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0870" indent="-28495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92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39800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9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5719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94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1639" indent="-227960" algn="l" defTabSz="45592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94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0755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47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939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5319" indent="-227960" algn="l" defTabSz="455920" rtl="0" eaLnBrk="1" latinLnBrk="0" hangingPunct="1">
              <a:spcBef>
                <a:spcPct val="20000"/>
              </a:spcBef>
              <a:buFont typeface="Arial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592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A697CE4-A56E-DAEB-39C6-59562C07FD96}"/>
              </a:ext>
            </a:extLst>
          </p:cNvPr>
          <p:cNvCxnSpPr>
            <a:cxnSpLocks/>
          </p:cNvCxnSpPr>
          <p:nvPr/>
        </p:nvCxnSpPr>
        <p:spPr>
          <a:xfrm flipH="1" flipV="1">
            <a:off x="3731605" y="2564528"/>
            <a:ext cx="497747" cy="7900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472BC20-D29E-08F1-99BD-8523CFF078B8}"/>
              </a:ext>
            </a:extLst>
          </p:cNvPr>
          <p:cNvCxnSpPr>
            <a:cxnSpLocks/>
          </p:cNvCxnSpPr>
          <p:nvPr/>
        </p:nvCxnSpPr>
        <p:spPr>
          <a:xfrm flipH="1">
            <a:off x="3455236" y="5029311"/>
            <a:ext cx="370399" cy="43738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7E9F775-59F2-5EBD-9CBE-9AA223F98FD1}"/>
              </a:ext>
            </a:extLst>
          </p:cNvPr>
          <p:cNvCxnSpPr>
            <a:cxnSpLocks/>
          </p:cNvCxnSpPr>
          <p:nvPr/>
        </p:nvCxnSpPr>
        <p:spPr>
          <a:xfrm>
            <a:off x="5322764" y="4966199"/>
            <a:ext cx="1560730" cy="9122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AE4E394-C91C-C9FA-E2B7-B55B51A6EAF4}"/>
              </a:ext>
            </a:extLst>
          </p:cNvPr>
          <p:cNvCxnSpPr>
            <a:cxnSpLocks/>
          </p:cNvCxnSpPr>
          <p:nvPr/>
        </p:nvCxnSpPr>
        <p:spPr>
          <a:xfrm>
            <a:off x="5611348" y="3923177"/>
            <a:ext cx="59603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8718991-D3BA-0482-F345-CABD79DEC7BC}"/>
              </a:ext>
            </a:extLst>
          </p:cNvPr>
          <p:cNvSpPr txBox="1"/>
          <p:nvPr/>
        </p:nvSpPr>
        <p:spPr bwMode="auto">
          <a:xfrm>
            <a:off x="216189" y="1270421"/>
            <a:ext cx="3436594" cy="133882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Sala Studio: 156 posti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cs typeface="Arial" charset="0"/>
              </a:rPr>
              <a:t>Orari: Lun-Ven 8:</a:t>
            </a:r>
            <a:r>
              <a:rPr lang="it-IT" dirty="0">
                <a:solidFill>
                  <a:srgbClr val="9F0926"/>
                </a:solidFill>
                <a:latin typeface="Arial" charset="0"/>
                <a:cs typeface="Arial" charset="0"/>
              </a:rPr>
              <a:t>30</a:t>
            </a:r>
            <a:r>
              <a:rPr lang="it-IT" dirty="0">
                <a:solidFill>
                  <a:srgbClr val="9F0926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19:15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9F0926"/>
                </a:solidFill>
                <a:effectLst/>
                <a:uLnTx/>
                <a:uFillTx/>
                <a:latin typeface="Arial" charset="0"/>
                <a:cs typeface="Arial" charset="0"/>
                <a:sym typeface="Wingdings" panose="05000000000000000000" pitchFamily="2" charset="2"/>
              </a:rPr>
              <a:t>          Sab. 8:3013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9F0926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Con wireless e 3 postazioni informatiche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rgbClr val="9F0926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DC00C1E-D640-C6C8-4B35-81B9270CE4CA}"/>
              </a:ext>
            </a:extLst>
          </p:cNvPr>
          <p:cNvCxnSpPr>
            <a:cxnSpLocks/>
          </p:cNvCxnSpPr>
          <p:nvPr/>
        </p:nvCxnSpPr>
        <p:spPr>
          <a:xfrm flipV="1">
            <a:off x="5428276" y="3025426"/>
            <a:ext cx="1455218" cy="6316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7F76680-AA95-C864-C909-AB78B6FA1EEF}"/>
              </a:ext>
            </a:extLst>
          </p:cNvPr>
          <p:cNvCxnSpPr>
            <a:cxnSpLocks/>
          </p:cNvCxnSpPr>
          <p:nvPr/>
        </p:nvCxnSpPr>
        <p:spPr>
          <a:xfrm flipH="1">
            <a:off x="3546406" y="3917479"/>
            <a:ext cx="44722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20C9AF-D77C-D2B5-42CA-6C49F52F9D34}"/>
              </a:ext>
            </a:extLst>
          </p:cNvPr>
          <p:cNvCxnSpPr>
            <a:cxnSpLocks/>
          </p:cNvCxnSpPr>
          <p:nvPr/>
        </p:nvCxnSpPr>
        <p:spPr>
          <a:xfrm>
            <a:off x="5460418" y="4719973"/>
            <a:ext cx="1857439" cy="5280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499D7526-561B-B7FF-24B5-BEC0E94F31C9}"/>
              </a:ext>
            </a:extLst>
          </p:cNvPr>
          <p:cNvSpPr txBox="1">
            <a:spLocks/>
          </p:cNvSpPr>
          <p:nvPr/>
        </p:nvSpPr>
        <p:spPr>
          <a:xfrm>
            <a:off x="2565417" y="281354"/>
            <a:ext cx="5488338" cy="6637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 fontScale="77500" lnSpcReduction="20000"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400" u="sng" dirty="0"/>
              <a:t>SERVIZI DEL CAD (Polo Torrette):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9836A43-A540-0AA6-EBBE-7DA9C516295F}"/>
              </a:ext>
            </a:extLst>
          </p:cNvPr>
          <p:cNvSpPr txBox="1"/>
          <p:nvPr/>
        </p:nvSpPr>
        <p:spPr bwMode="auto">
          <a:xfrm>
            <a:off x="91206" y="2904071"/>
            <a:ext cx="3380060" cy="128342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Prestito libri cartacei: </a:t>
            </a:r>
          </a:p>
          <a:p>
            <a:pPr>
              <a:lnSpc>
                <a:spcPct val="90000"/>
              </a:lnSpc>
              <a:defRPr/>
            </a:pPr>
            <a:r>
              <a:rPr lang="it-IT" u="sng" dirty="0">
                <a:solidFill>
                  <a:srgbClr val="9F0926"/>
                </a:solidFill>
                <a:latin typeface="Arial" charset="0"/>
                <a:cs typeface="Arial" charset="0"/>
              </a:rPr>
              <a:t>Studenti</a:t>
            </a: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: </a:t>
            </a:r>
            <a:r>
              <a:rPr lang="it-IT" dirty="0">
                <a:solidFill>
                  <a:srgbClr val="9F0926"/>
                </a:solidFill>
                <a:latin typeface="Arial" charset="0"/>
                <a:cs typeface="Arial" charset="0"/>
              </a:rPr>
              <a:t>2 libri per 21 giorni </a:t>
            </a:r>
          </a:p>
          <a:p>
            <a:pPr>
              <a:lnSpc>
                <a:spcPct val="90000"/>
              </a:lnSpc>
              <a:defRPr/>
            </a:pPr>
            <a:r>
              <a:rPr lang="it-IT" u="sng" dirty="0">
                <a:solidFill>
                  <a:srgbClr val="9F0926"/>
                </a:solidFill>
                <a:latin typeface="Arial" charset="0"/>
                <a:cs typeface="Arial" charset="0"/>
              </a:rPr>
              <a:t>Tesisti</a:t>
            </a:r>
            <a:r>
              <a:rPr lang="it-IT" dirty="0">
                <a:solidFill>
                  <a:srgbClr val="9F0926"/>
                </a:solidFill>
                <a:latin typeface="Arial" charset="0"/>
                <a:cs typeface="Arial" charset="0"/>
              </a:rPr>
              <a:t>: 5 libri per 60 giorni</a:t>
            </a:r>
          </a:p>
          <a:p>
            <a:pPr>
              <a:lnSpc>
                <a:spcPct val="90000"/>
              </a:lnSpc>
              <a:defRPr/>
            </a:pPr>
            <a:r>
              <a:rPr lang="it-IT" sz="1600" dirty="0">
                <a:solidFill>
                  <a:srgbClr val="9F0926"/>
                </a:solidFill>
                <a:latin typeface="Arial" charset="0"/>
                <a:cs typeface="Arial" charset="0"/>
              </a:rPr>
              <a:t>(prestiti rinnovabili se non ci sono altre prenotazioni per quel testo)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CAB35B5-C758-8C66-FAF4-77E91827BF83}"/>
              </a:ext>
            </a:extLst>
          </p:cNvPr>
          <p:cNvSpPr txBox="1"/>
          <p:nvPr/>
        </p:nvSpPr>
        <p:spPr bwMode="auto">
          <a:xfrm>
            <a:off x="7395529" y="5029311"/>
            <a:ext cx="1629136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9F0926"/>
                </a:solidFill>
                <a:latin typeface="Arial" charset="0"/>
                <a:cs typeface="Arial" charset="0"/>
              </a:rPr>
              <a:t>Articoli scientifici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9F0926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48A7538-C1C1-F229-11C1-A223CF2F87C9}"/>
              </a:ext>
            </a:extLst>
          </p:cNvPr>
          <p:cNvSpPr txBox="1"/>
          <p:nvPr/>
        </p:nvSpPr>
        <p:spPr bwMode="auto">
          <a:xfrm>
            <a:off x="6933320" y="5958739"/>
            <a:ext cx="992670" cy="34163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Ebook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8140270-C017-FDB3-5B68-5C0ED1836863}"/>
              </a:ext>
            </a:extLst>
          </p:cNvPr>
          <p:cNvSpPr txBox="1"/>
          <p:nvPr/>
        </p:nvSpPr>
        <p:spPr bwMode="auto">
          <a:xfrm>
            <a:off x="4360377" y="5958739"/>
            <a:ext cx="2135798" cy="5909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Edicola: </a:t>
            </a:r>
            <a:r>
              <a:rPr lang="it-IT" dirty="0">
                <a:solidFill>
                  <a:srgbClr val="9F0926"/>
                </a:solidFill>
                <a:latin typeface="Arial" charset="0"/>
                <a:cs typeface="Arial" charset="0"/>
              </a:rPr>
              <a:t>tanti</a:t>
            </a: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 </a:t>
            </a:r>
            <a:r>
              <a:rPr lang="it-IT" dirty="0">
                <a:solidFill>
                  <a:srgbClr val="9F0926"/>
                </a:solidFill>
                <a:latin typeface="Arial" charset="0"/>
                <a:cs typeface="Arial" charset="0"/>
              </a:rPr>
              <a:t>quotidiani e riviste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3730D71-0FA2-FC98-38D4-8B1F0B80FAB6}"/>
              </a:ext>
            </a:extLst>
          </p:cNvPr>
          <p:cNvSpPr txBox="1"/>
          <p:nvPr/>
        </p:nvSpPr>
        <p:spPr bwMode="auto">
          <a:xfrm>
            <a:off x="7014727" y="2664108"/>
            <a:ext cx="1960684" cy="5909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Archivio tesi di laurea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9F0926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2BECC91-873E-63AB-D4E8-F1E71C216CA0}"/>
              </a:ext>
            </a:extLst>
          </p:cNvPr>
          <p:cNvCxnSpPr>
            <a:cxnSpLocks/>
          </p:cNvCxnSpPr>
          <p:nvPr/>
        </p:nvCxnSpPr>
        <p:spPr>
          <a:xfrm flipH="1">
            <a:off x="2663148" y="4457430"/>
            <a:ext cx="1058468" cy="4849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8ADC2F69-DB3C-3CF9-4B9D-64F20708E801}"/>
              </a:ext>
            </a:extLst>
          </p:cNvPr>
          <p:cNvCxnSpPr>
            <a:cxnSpLocks/>
          </p:cNvCxnSpPr>
          <p:nvPr/>
        </p:nvCxnSpPr>
        <p:spPr>
          <a:xfrm>
            <a:off x="5049765" y="5418495"/>
            <a:ext cx="61804" cy="4599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6190ECC-81BE-483D-2A1E-22A69F9D2E53}"/>
              </a:ext>
            </a:extLst>
          </p:cNvPr>
          <p:cNvSpPr txBox="1"/>
          <p:nvPr/>
        </p:nvSpPr>
        <p:spPr bwMode="auto">
          <a:xfrm>
            <a:off x="144257" y="4560587"/>
            <a:ext cx="2428762" cy="84023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Consultazione dei libri e delle riviste e fotocopiatura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9BEC798-06B4-6393-3B41-44BACBD5DBAE}"/>
              </a:ext>
            </a:extLst>
          </p:cNvPr>
          <p:cNvSpPr txBox="1"/>
          <p:nvPr/>
        </p:nvSpPr>
        <p:spPr bwMode="auto">
          <a:xfrm>
            <a:off x="219125" y="5663274"/>
            <a:ext cx="4010227" cy="5909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Prestito interbibliotecario: </a:t>
            </a:r>
            <a:r>
              <a:rPr lang="it-IT" dirty="0">
                <a:solidFill>
                  <a:srgbClr val="9F0926"/>
                </a:solidFill>
                <a:latin typeface="Arial" charset="0"/>
                <a:cs typeface="Arial" charset="0"/>
              </a:rPr>
              <a:t>reperire libri da altre biblioteche</a:t>
            </a:r>
            <a:endParaRPr kumimoji="0" lang="it-IT" i="0" u="none" strike="noStrike" kern="1200" cap="none" spc="0" normalizeH="0" baseline="0" noProof="0" dirty="0">
              <a:ln>
                <a:noFill/>
              </a:ln>
              <a:solidFill>
                <a:srgbClr val="9F0926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BAB034E-9E50-A9E7-88BC-78FF054677E6}"/>
              </a:ext>
            </a:extLst>
          </p:cNvPr>
          <p:cNvSpPr txBox="1"/>
          <p:nvPr/>
        </p:nvSpPr>
        <p:spPr bwMode="auto">
          <a:xfrm>
            <a:off x="6373272" y="3499654"/>
            <a:ext cx="2679522" cy="108952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err="1">
                <a:solidFill>
                  <a:srgbClr val="9F0926"/>
                </a:solidFill>
                <a:latin typeface="Arial" charset="0"/>
                <a:cs typeface="Arial" charset="0"/>
              </a:rPr>
              <a:t>Document</a:t>
            </a: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 delivery: </a:t>
            </a:r>
            <a:r>
              <a:rPr lang="it-IT" dirty="0">
                <a:solidFill>
                  <a:srgbClr val="9F0926"/>
                </a:solidFill>
                <a:latin typeface="Arial" charset="0"/>
                <a:cs typeface="Arial" charset="0"/>
              </a:rPr>
              <a:t>reperimento di articoli scientifici da altre biblioteche</a:t>
            </a:r>
            <a:endParaRPr kumimoji="0" lang="it-IT" i="0" u="none" strike="noStrike" kern="1200" cap="none" spc="0" normalizeH="0" baseline="0" noProof="0" dirty="0">
              <a:ln>
                <a:noFill/>
              </a:ln>
              <a:solidFill>
                <a:srgbClr val="9F0926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B98E519-5C2F-458A-7230-6815CF8BECD2}"/>
              </a:ext>
            </a:extLst>
          </p:cNvPr>
          <p:cNvSpPr txBox="1"/>
          <p:nvPr/>
        </p:nvSpPr>
        <p:spPr bwMode="auto">
          <a:xfrm>
            <a:off x="7222057" y="1979646"/>
            <a:ext cx="1753354" cy="5909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Accesso alle Banche Dati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9F0926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8EE17D9D-6BA0-3625-D60A-3952E9A424D2}"/>
              </a:ext>
            </a:extLst>
          </p:cNvPr>
          <p:cNvCxnSpPr>
            <a:cxnSpLocks/>
          </p:cNvCxnSpPr>
          <p:nvPr/>
        </p:nvCxnSpPr>
        <p:spPr>
          <a:xfrm flipV="1">
            <a:off x="5247789" y="2394998"/>
            <a:ext cx="1948648" cy="8662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0D67900-5A62-3240-59CA-2AF1036D20F0}"/>
              </a:ext>
            </a:extLst>
          </p:cNvPr>
          <p:cNvSpPr txBox="1"/>
          <p:nvPr/>
        </p:nvSpPr>
        <p:spPr bwMode="auto">
          <a:xfrm>
            <a:off x="3893794" y="1187742"/>
            <a:ext cx="1980808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sz="1600" b="1" dirty="0">
                <a:solidFill>
                  <a:srgbClr val="9F0926"/>
                </a:solidFill>
                <a:latin typeface="Arial" charset="0"/>
                <a:cs typeface="Arial" charset="0"/>
              </a:rPr>
              <a:t>Supporto alla pubblicazione di Articoli scientifici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rgbClr val="9F0926"/>
                </a:solidFill>
                <a:latin typeface="Arial" charset="0"/>
                <a:cs typeface="Arial" charset="0"/>
              </a:rPr>
              <a:t> e sviluppo cultura Open Access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9F0926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4A42E747-47B5-2BDF-0F63-C23D74EA1A81}"/>
              </a:ext>
            </a:extLst>
          </p:cNvPr>
          <p:cNvCxnSpPr>
            <a:cxnSpLocks/>
          </p:cNvCxnSpPr>
          <p:nvPr/>
        </p:nvCxnSpPr>
        <p:spPr>
          <a:xfrm flipV="1">
            <a:off x="4584223" y="2607835"/>
            <a:ext cx="99466" cy="6526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D0D71EF-3EA9-3A29-93DE-45519FA5BD8C}"/>
              </a:ext>
            </a:extLst>
          </p:cNvPr>
          <p:cNvCxnSpPr>
            <a:cxnSpLocks/>
          </p:cNvCxnSpPr>
          <p:nvPr/>
        </p:nvCxnSpPr>
        <p:spPr>
          <a:xfrm flipV="1">
            <a:off x="5006778" y="1981200"/>
            <a:ext cx="1593706" cy="11815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F0D562-AA8D-1CEC-2D13-45AACEAE056A}"/>
              </a:ext>
            </a:extLst>
          </p:cNvPr>
          <p:cNvSpPr txBox="1"/>
          <p:nvPr/>
        </p:nvSpPr>
        <p:spPr bwMode="auto">
          <a:xfrm>
            <a:off x="6496175" y="1047238"/>
            <a:ext cx="2363001" cy="84023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9F0926"/>
                </a:solidFill>
                <a:latin typeface="Arial" charset="0"/>
                <a:cs typeface="Arial" charset="0"/>
              </a:rPr>
              <a:t>Book Point: scambio libero di libri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9F0926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34" grpId="0" animBg="1"/>
      <p:bldP spid="36" grpId="0" animBg="1"/>
      <p:bldP spid="37" grpId="0" animBg="1"/>
      <p:bldP spid="19" grpId="0" animBg="1"/>
      <p:bldP spid="30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izzo, Line art, disegno, clipart&#10;&#10;Descrizione generata automaticamente">
            <a:extLst>
              <a:ext uri="{FF2B5EF4-FFF2-40B4-BE49-F238E27FC236}">
                <a16:creationId xmlns:a16="http://schemas.microsoft.com/office/drawing/2014/main" id="{F7D881F2-F6DA-24D8-E0FE-5D606120A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02" y="2087077"/>
            <a:ext cx="1882707" cy="105687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E76B5CD-FBAD-A3B7-2E42-7F2C0C93DBE3}"/>
              </a:ext>
            </a:extLst>
          </p:cNvPr>
          <p:cNvSpPr txBox="1"/>
          <p:nvPr/>
        </p:nvSpPr>
        <p:spPr>
          <a:xfrm>
            <a:off x="184638" y="4260060"/>
            <a:ext cx="8563707" cy="258532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0070C0"/>
                </a:solidFill>
              </a:rPr>
              <a:t>ITER DA SEGUIRE QUANDO SI CERCA UN ARTICOLO O UN CAPITOLO DI UN LIBRO:</a:t>
            </a:r>
          </a:p>
          <a:p>
            <a:endParaRPr lang="it-IT" b="1" dirty="0">
              <a:solidFill>
                <a:srgbClr val="0070C0"/>
              </a:solidFill>
            </a:endParaRPr>
          </a:p>
          <a:p>
            <a:endParaRPr lang="it-IT" sz="1800" b="1" dirty="0">
              <a:solidFill>
                <a:srgbClr val="0070C0"/>
              </a:solidFill>
            </a:endParaRPr>
          </a:p>
          <a:p>
            <a:endParaRPr lang="it-IT" b="1" dirty="0">
              <a:solidFill>
                <a:srgbClr val="0070C0"/>
              </a:solidFill>
            </a:endParaRPr>
          </a:p>
          <a:p>
            <a:endParaRPr lang="it-IT" sz="1800" b="1" dirty="0">
              <a:solidFill>
                <a:srgbClr val="0070C0"/>
              </a:solidFill>
            </a:endParaRPr>
          </a:p>
          <a:p>
            <a:endParaRPr lang="it-IT" b="1" dirty="0">
              <a:solidFill>
                <a:srgbClr val="0070C0"/>
              </a:solidFill>
            </a:endParaRPr>
          </a:p>
          <a:p>
            <a:endParaRPr lang="it-IT" sz="1800" b="1" dirty="0">
              <a:solidFill>
                <a:srgbClr val="0070C0"/>
              </a:solidFill>
            </a:endParaRPr>
          </a:p>
          <a:p>
            <a:endParaRPr lang="it-IT" sz="1800" b="1" dirty="0">
              <a:solidFill>
                <a:srgbClr val="0070C0"/>
              </a:solidFill>
            </a:endParaRPr>
          </a:p>
          <a:p>
            <a:endParaRPr 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399694" y="474002"/>
            <a:ext cx="6744306" cy="1356037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dirty="0"/>
              <a:t>Il  Servizio NILDE </a:t>
            </a:r>
            <a:br>
              <a:rPr lang="it-IT" sz="2800" dirty="0"/>
            </a:br>
            <a:r>
              <a:rPr lang="it-IT" sz="2800" dirty="0"/>
              <a:t>(Network </a:t>
            </a:r>
            <a:r>
              <a:rPr lang="it-IT" sz="2800" dirty="0" err="1"/>
              <a:t>Inter_Library</a:t>
            </a:r>
            <a:r>
              <a:rPr lang="it-IT" sz="2800" dirty="0"/>
              <a:t> </a:t>
            </a:r>
            <a:r>
              <a:rPr lang="it-IT" sz="2800" dirty="0" err="1"/>
              <a:t>Document</a:t>
            </a:r>
            <a:r>
              <a:rPr lang="it-IT" sz="2800" dirty="0"/>
              <a:t> Exchange) per richiedere articoli o parti di libro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8425BAD5-9017-98E0-A720-B4F18F26F50B}"/>
              </a:ext>
            </a:extLst>
          </p:cNvPr>
          <p:cNvSpPr txBox="1">
            <a:spLocks/>
          </p:cNvSpPr>
          <p:nvPr/>
        </p:nvSpPr>
        <p:spPr>
          <a:xfrm>
            <a:off x="184638" y="2087077"/>
            <a:ext cx="7351334" cy="17998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13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/>
              <a:t>I documenti non presenti presso le Biblioteche d’Ateneo possono essere richiesti tramite  il </a:t>
            </a:r>
            <a:r>
              <a:rPr lang="it-IT" sz="2400" b="1" dirty="0"/>
              <a:t>Servizio di </a:t>
            </a:r>
            <a:r>
              <a:rPr lang="it-IT" sz="2400" b="1" u="sng" dirty="0" err="1">
                <a:solidFill>
                  <a:srgbClr val="C00000"/>
                </a:solidFill>
              </a:rPr>
              <a:t>Document</a:t>
            </a:r>
            <a:r>
              <a:rPr lang="it-IT" sz="2400" b="1" u="sng" dirty="0">
                <a:solidFill>
                  <a:srgbClr val="C00000"/>
                </a:solidFill>
              </a:rPr>
              <a:t> Delivery </a:t>
            </a:r>
            <a:r>
              <a:rPr lang="it-IT" sz="2400" b="1" dirty="0"/>
              <a:t>denominato  NILDE </a:t>
            </a:r>
            <a:r>
              <a:rPr lang="it-IT" sz="2400" dirty="0"/>
              <a:t>(per dettagli vedere pagina dedicata sul sito cad.univpm.it).</a:t>
            </a:r>
          </a:p>
          <a:p>
            <a:endParaRPr lang="it-IT" sz="1300" dirty="0"/>
          </a:p>
          <a:p>
            <a:endParaRPr lang="it-IT" sz="1300" dirty="0"/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9579D3F3-800C-2EF1-AA39-1AC85A55C6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8439306"/>
              </p:ext>
            </p:extLst>
          </p:nvPr>
        </p:nvGraphicFramePr>
        <p:xfrm>
          <a:off x="317648" y="4499020"/>
          <a:ext cx="6096000" cy="2185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uppo 6">
            <a:extLst>
              <a:ext uri="{FF2B5EF4-FFF2-40B4-BE49-F238E27FC236}">
                <a16:creationId xmlns:a16="http://schemas.microsoft.com/office/drawing/2014/main" id="{B732AF01-2ABF-5B0D-D976-2812493A7B9A}"/>
              </a:ext>
            </a:extLst>
          </p:cNvPr>
          <p:cNvGrpSpPr/>
          <p:nvPr/>
        </p:nvGrpSpPr>
        <p:grpSpPr>
          <a:xfrm>
            <a:off x="6413648" y="5502297"/>
            <a:ext cx="339494" cy="397144"/>
            <a:chOff x="4008834" y="1265835"/>
            <a:chExt cx="339494" cy="397144"/>
          </a:xfrm>
        </p:grpSpPr>
        <p:sp>
          <p:nvSpPr>
            <p:cNvPr id="11" name="Freccia a destra 10">
              <a:extLst>
                <a:ext uri="{FF2B5EF4-FFF2-40B4-BE49-F238E27FC236}">
                  <a16:creationId xmlns:a16="http://schemas.microsoft.com/office/drawing/2014/main" id="{4D0F7337-91A5-E014-861A-3630B61992AD}"/>
                </a:ext>
              </a:extLst>
            </p:cNvPr>
            <p:cNvSpPr/>
            <p:nvPr/>
          </p:nvSpPr>
          <p:spPr>
            <a:xfrm>
              <a:off x="4008834" y="1265835"/>
              <a:ext cx="339494" cy="39714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2" name="Freccia a destra 4">
              <a:extLst>
                <a:ext uri="{FF2B5EF4-FFF2-40B4-BE49-F238E27FC236}">
                  <a16:creationId xmlns:a16="http://schemas.microsoft.com/office/drawing/2014/main" id="{C7CFA951-52D1-3128-E825-272D1A7106C3}"/>
                </a:ext>
              </a:extLst>
            </p:cNvPr>
            <p:cNvSpPr txBox="1"/>
            <p:nvPr/>
          </p:nvSpPr>
          <p:spPr>
            <a:xfrm>
              <a:off x="4008834" y="1345264"/>
              <a:ext cx="237646" cy="2382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1400" kern="1200"/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EDE370AF-401D-7A1A-E013-03AC79A1170F}"/>
              </a:ext>
            </a:extLst>
          </p:cNvPr>
          <p:cNvGrpSpPr/>
          <p:nvPr/>
        </p:nvGrpSpPr>
        <p:grpSpPr>
          <a:xfrm>
            <a:off x="6861870" y="4825492"/>
            <a:ext cx="1601390" cy="1750753"/>
            <a:chOff x="4489251" y="585348"/>
            <a:chExt cx="1601390" cy="1750753"/>
          </a:xfrm>
        </p:grpSpPr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466C0877-9637-CA7B-B08E-53BFF14C3ECC}"/>
                </a:ext>
              </a:extLst>
            </p:cNvPr>
            <p:cNvSpPr/>
            <p:nvPr/>
          </p:nvSpPr>
          <p:spPr>
            <a:xfrm>
              <a:off x="4489251" y="592713"/>
              <a:ext cx="1601390" cy="17433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FA3A069-E643-BE7D-F4F2-05C4B8A9AFC4}"/>
                </a:ext>
              </a:extLst>
            </p:cNvPr>
            <p:cNvSpPr txBox="1"/>
            <p:nvPr/>
          </p:nvSpPr>
          <p:spPr>
            <a:xfrm>
              <a:off x="4490710" y="585348"/>
              <a:ext cx="1507584" cy="16495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/>
                <a:t>Attendere l’arrivo del documento richiesto nella propria mail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9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Graphic spid="6" grpId="0">
        <p:bldAsOne/>
      </p:bldGraphic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BEC6C-D2E2-D44A-A9B1-C298F640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6E4BE7CF-75AE-1079-2F14-EA2E8BA42590}"/>
              </a:ext>
            </a:extLst>
          </p:cNvPr>
          <p:cNvSpPr txBox="1">
            <a:spLocks/>
          </p:cNvSpPr>
          <p:nvPr/>
        </p:nvSpPr>
        <p:spPr>
          <a:xfrm>
            <a:off x="2320562" y="239956"/>
            <a:ext cx="6744306" cy="82949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dirty="0"/>
              <a:t>Il  Servizio NILDE </a:t>
            </a:r>
            <a:br>
              <a:rPr lang="it-IT" sz="2800" dirty="0"/>
            </a:br>
            <a:r>
              <a:rPr lang="it-IT" sz="2800" dirty="0"/>
              <a:t>creazione dell’account: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6C63D3E-18F8-E248-AF2E-A10EDF828CBF}"/>
              </a:ext>
            </a:extLst>
          </p:cNvPr>
          <p:cNvSpPr txBox="1">
            <a:spLocks/>
          </p:cNvSpPr>
          <p:nvPr/>
        </p:nvSpPr>
        <p:spPr>
          <a:xfrm>
            <a:off x="70338" y="1266091"/>
            <a:ext cx="8840580" cy="147710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highlight>
                  <a:srgbClr val="00FFFF"/>
                </a:highlight>
              </a:rPr>
              <a:t>Da ricordare: l</a:t>
            </a:r>
            <a:r>
              <a:rPr lang="it-IT" sz="2400" dirty="0">
                <a:highlight>
                  <a:srgbClr val="00FFFF"/>
                </a:highlight>
              </a:rPr>
              <a:t>’indirizzo </a:t>
            </a:r>
            <a:r>
              <a:rPr lang="it-IT" sz="2400" b="1" dirty="0">
                <a:highlight>
                  <a:srgbClr val="00FFFF"/>
                </a:highlight>
              </a:rPr>
              <a:t>e-mail</a:t>
            </a:r>
            <a:r>
              <a:rPr lang="it-IT" sz="2400" dirty="0">
                <a:highlight>
                  <a:srgbClr val="00FFFF"/>
                </a:highlight>
              </a:rPr>
              <a:t> da indicare nella registrazione al servizio, per ottemperare alla normativa sul diritto d’autore, </a:t>
            </a:r>
            <a:r>
              <a:rPr lang="it-IT" sz="2400" b="1" dirty="0">
                <a:highlight>
                  <a:srgbClr val="00FFFF"/>
                </a:highlight>
              </a:rPr>
              <a:t>deve essere quello istituzionale di Ateneo, </a:t>
            </a:r>
            <a:r>
              <a:rPr lang="it-IT" sz="2400" dirty="0">
                <a:highlight>
                  <a:srgbClr val="00FFFF"/>
                </a:highlight>
              </a:rPr>
              <a:t> del tipo:  </a:t>
            </a:r>
            <a:r>
              <a:rPr lang="it-IT" sz="2400" dirty="0">
                <a:highlight>
                  <a:srgbClr val="00FFFF"/>
                </a:highlight>
                <a:hlinkClick r:id="rId3"/>
              </a:rPr>
              <a:t>???????@univpm.it</a:t>
            </a:r>
            <a:r>
              <a:rPr lang="it-IT" sz="2400" dirty="0">
                <a:highlight>
                  <a:srgbClr val="00FFFF"/>
                </a:highlight>
              </a:rPr>
              <a:t> </a:t>
            </a:r>
          </a:p>
          <a:p>
            <a:pPr marL="0" indent="0">
              <a:buNone/>
            </a:pPr>
            <a:r>
              <a:rPr lang="it-IT" sz="1600" b="1" dirty="0">
                <a:solidFill>
                  <a:srgbClr val="FF0000"/>
                </a:solidFill>
              </a:rPr>
              <a:t>La richiesta di registrazione viene ricevuta dal personale della biblioteca che, se va tutto bene, la approva.</a:t>
            </a:r>
          </a:p>
          <a:p>
            <a:endParaRPr lang="it-IT" sz="1300" dirty="0"/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27F03921-F661-36A9-7A7D-CCFFAE168E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0292217"/>
              </p:ext>
            </p:extLst>
          </p:nvPr>
        </p:nvGraphicFramePr>
        <p:xfrm>
          <a:off x="317648" y="4499020"/>
          <a:ext cx="6096000" cy="2185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EECAA26C-360C-064B-38ED-7985DF309F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53" y="2743201"/>
            <a:ext cx="5912398" cy="3941598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B93EB23-D81C-D510-06B8-AA129A06A7AB}"/>
              </a:ext>
            </a:extLst>
          </p:cNvPr>
          <p:cNvCxnSpPr/>
          <p:nvPr/>
        </p:nvCxnSpPr>
        <p:spPr>
          <a:xfrm flipV="1">
            <a:off x="1147482" y="6436659"/>
            <a:ext cx="1344706" cy="116541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C9A4C0B8-F709-D6F6-D6AF-C76FD2F52B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7616" y="2806160"/>
            <a:ext cx="4298736" cy="2942515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5D529BB-C991-9F0F-716F-525EEFA6D7F1}"/>
              </a:ext>
            </a:extLst>
          </p:cNvPr>
          <p:cNvSpPr txBox="1"/>
          <p:nvPr/>
        </p:nvSpPr>
        <p:spPr>
          <a:xfrm>
            <a:off x="6824682" y="5934670"/>
            <a:ext cx="190051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Scrivere ‘Marche’ per trovare il nostro ateneo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38E5967-A398-53F7-F1FF-00BDA9261BD9}"/>
              </a:ext>
            </a:extLst>
          </p:cNvPr>
          <p:cNvCxnSpPr/>
          <p:nvPr/>
        </p:nvCxnSpPr>
        <p:spPr>
          <a:xfrm flipH="1" flipV="1">
            <a:off x="7033661" y="4499020"/>
            <a:ext cx="388011" cy="14087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91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A306B-E46E-C2D3-2709-2F48C3A18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C77EA5E-4A17-CEF8-15A5-F7FE561E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8" y="1146417"/>
            <a:ext cx="4930567" cy="3901778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781A300-6428-BC7C-6271-4C50E685703B}"/>
              </a:ext>
            </a:extLst>
          </p:cNvPr>
          <p:cNvSpPr txBox="1">
            <a:spLocks/>
          </p:cNvSpPr>
          <p:nvPr/>
        </p:nvSpPr>
        <p:spPr>
          <a:xfrm>
            <a:off x="2320562" y="239956"/>
            <a:ext cx="6744306" cy="829499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dirty="0"/>
              <a:t>Il  Servizio NILDE </a:t>
            </a:r>
            <a:br>
              <a:rPr lang="it-IT" sz="2800" dirty="0"/>
            </a:br>
            <a:r>
              <a:rPr lang="it-IT" sz="2800" dirty="0"/>
              <a:t>inserimento della richiesta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A1BE1A3-BBB1-89A3-C832-3AE77C8C11A0}"/>
              </a:ext>
            </a:extLst>
          </p:cNvPr>
          <p:cNvCxnSpPr>
            <a:cxnSpLocks/>
          </p:cNvCxnSpPr>
          <p:nvPr/>
        </p:nvCxnSpPr>
        <p:spPr>
          <a:xfrm flipV="1">
            <a:off x="4451884" y="3496234"/>
            <a:ext cx="0" cy="767635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CBD105D6-9A74-2BE9-E57C-5935F727C9DE}"/>
              </a:ext>
            </a:extLst>
          </p:cNvPr>
          <p:cNvSpPr/>
          <p:nvPr/>
        </p:nvSpPr>
        <p:spPr>
          <a:xfrm>
            <a:off x="2196353" y="3092824"/>
            <a:ext cx="2590800" cy="3361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7BAC69A-0EBB-E307-0C5B-9632CA3C0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848" y="1266052"/>
            <a:ext cx="2690093" cy="119644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89BD542-BDAD-9D25-D5EF-9CA52B70C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89" y="3468165"/>
            <a:ext cx="8919745" cy="316005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50158B3A-089C-FDFC-B4FC-B664F2544F02}"/>
              </a:ext>
            </a:extLst>
          </p:cNvPr>
          <p:cNvSpPr/>
          <p:nvPr/>
        </p:nvSpPr>
        <p:spPr>
          <a:xfrm>
            <a:off x="6239619" y="6184367"/>
            <a:ext cx="2590800" cy="3361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FF420DC-5139-E07E-3CC3-8AACCD9B3ED2}"/>
              </a:ext>
            </a:extLst>
          </p:cNvPr>
          <p:cNvSpPr txBox="1"/>
          <p:nvPr/>
        </p:nvSpPr>
        <p:spPr>
          <a:xfrm>
            <a:off x="5154715" y="2801515"/>
            <a:ext cx="3917558" cy="147732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Per facilitare l’inserimento , si può utilizzare il codice PMID, reperibile in </a:t>
            </a:r>
            <a:r>
              <a:rPr lang="it-IT" dirty="0" err="1"/>
              <a:t>PubMed</a:t>
            </a:r>
            <a:r>
              <a:rPr lang="it-IT" dirty="0"/>
              <a:t> poi cliccare sul simbolo di </a:t>
            </a:r>
            <a:r>
              <a:rPr lang="it-IT" dirty="0" err="1"/>
              <a:t>PubMed</a:t>
            </a:r>
            <a:r>
              <a:rPr lang="it-IT" dirty="0"/>
              <a:t> per far importare tutte le informazioni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B476975-0173-31B9-2C95-2671D2EB289C}"/>
              </a:ext>
            </a:extLst>
          </p:cNvPr>
          <p:cNvCxnSpPr>
            <a:cxnSpLocks/>
          </p:cNvCxnSpPr>
          <p:nvPr/>
        </p:nvCxnSpPr>
        <p:spPr>
          <a:xfrm>
            <a:off x="7299789" y="4263869"/>
            <a:ext cx="0" cy="18128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8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it-IT" sz="1197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CF74CE5-6AA4-3104-04B3-50C0BE23CEBE}"/>
              </a:ext>
            </a:extLst>
          </p:cNvPr>
          <p:cNvSpPr txBox="1">
            <a:spLocks/>
          </p:cNvSpPr>
          <p:nvPr/>
        </p:nvSpPr>
        <p:spPr>
          <a:xfrm>
            <a:off x="388046" y="1279049"/>
            <a:ext cx="8557443" cy="48181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dirty="0"/>
              <a:t>Utilizzate i Servizi della Biblioteca e se  avete dubbi contattateci: </a:t>
            </a:r>
            <a:r>
              <a:rPr lang="it-IT" dirty="0">
                <a:hlinkClick r:id="rId3"/>
              </a:rPr>
              <a:t>frontoffice.cadmed@sm.univpm.it</a:t>
            </a:r>
            <a:r>
              <a:rPr lang="it-IT" dirty="0"/>
              <a:t> </a:t>
            </a:r>
            <a:endParaRPr lang="it-IT" sz="24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5400" i="1" dirty="0">
                <a:solidFill>
                  <a:srgbClr val="C00000"/>
                </a:solidFill>
              </a:rPr>
              <a:t>Grazie per l’attenzione 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800" i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 dirty="0"/>
              <a:t>Centro di Ateneo di Documentazione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 dirty="0"/>
              <a:t>Facoltà di Medicina - Polo B. Eustachio</a:t>
            </a:r>
          </a:p>
        </p:txBody>
      </p:sp>
      <p:pic>
        <p:nvPicPr>
          <p:cNvPr id="5" name="Immagine 4" descr="Immagine che contiene design, illustrazione&#10;&#10;Descrizione generata automaticamente con attendibilità bassa">
            <a:extLst>
              <a:ext uri="{FF2B5EF4-FFF2-40B4-BE49-F238E27FC236}">
                <a16:creationId xmlns:a16="http://schemas.microsoft.com/office/drawing/2014/main" id="{290BD924-5B5D-77A1-8BBE-84002B983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92" y="4993995"/>
            <a:ext cx="4124786" cy="178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5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B91D990-971A-7DB3-FBC5-08376FE83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80" y="1403211"/>
            <a:ext cx="7054275" cy="513221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sp>
        <p:nvSpPr>
          <p:cNvPr id="16387" name="Segnaposto testo 2">
            <a:extLst>
              <a:ext uri="{FF2B5EF4-FFF2-40B4-BE49-F238E27FC236}">
                <a16:creationId xmlns:a16="http://schemas.microsoft.com/office/drawing/2014/main" id="{88B502B8-F79B-32C3-C231-8B94D2E396F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07913" y="1403857"/>
            <a:ext cx="7928177" cy="5131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it-IT" sz="1197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it-IT" sz="1197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sz="1197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it-IT" altLang="it-IT" sz="11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8342479-E61A-7CF6-E671-F1A813BB7126}"/>
              </a:ext>
            </a:extLst>
          </p:cNvPr>
          <p:cNvSpPr txBox="1">
            <a:spLocks/>
          </p:cNvSpPr>
          <p:nvPr/>
        </p:nvSpPr>
        <p:spPr>
          <a:xfrm>
            <a:off x="2759593" y="322577"/>
            <a:ext cx="5408462" cy="767670"/>
          </a:xfrm>
        </p:spPr>
        <p:txBody>
          <a:bodyPr anchor="b">
            <a:noAutofit/>
          </a:bodyPr>
          <a:lstStyle>
            <a:lvl1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 kern="1200">
                <a:solidFill>
                  <a:srgbClr val="9F092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592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592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6pPr>
            <a:lvl7pPr marL="91184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7pPr>
            <a:lvl8pPr marL="1367760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8pPr>
            <a:lvl9pPr marL="1823679" algn="l" defTabSz="45592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94" b="1">
                <a:solidFill>
                  <a:srgbClr val="9F0926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4000" u="sng" dirty="0"/>
              <a:t>TRE POLI CAD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93BB25-9070-2C97-8169-1FB376EB1EE5}"/>
              </a:ext>
            </a:extLst>
          </p:cNvPr>
          <p:cNvSpPr txBox="1"/>
          <p:nvPr/>
        </p:nvSpPr>
        <p:spPr bwMode="auto">
          <a:xfrm>
            <a:off x="2088175" y="2113864"/>
            <a:ext cx="1151792" cy="646331"/>
          </a:xfrm>
          <a:prstGeom prst="rect">
            <a:avLst/>
          </a:prstGeom>
          <a:solidFill>
            <a:schemeClr val="bg1"/>
          </a:solidFill>
          <a:ln w="412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rgbClr val="9F0926"/>
                </a:solidFill>
                <a:latin typeface="Arial" charset="0"/>
                <a:cs typeface="Arial" charset="0"/>
              </a:rPr>
              <a:t>Polo Torrette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A52B2A-0152-64EF-2577-A1C9EAB270F4}"/>
              </a:ext>
            </a:extLst>
          </p:cNvPr>
          <p:cNvSpPr txBox="1"/>
          <p:nvPr/>
        </p:nvSpPr>
        <p:spPr bwMode="auto">
          <a:xfrm>
            <a:off x="6307887" y="4913494"/>
            <a:ext cx="1617785" cy="646331"/>
          </a:xfrm>
          <a:prstGeom prst="rect">
            <a:avLst/>
          </a:prstGeom>
          <a:solidFill>
            <a:schemeClr val="bg1"/>
          </a:solidFill>
          <a:ln w="412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rgbClr val="9F0926"/>
                </a:solidFill>
                <a:latin typeface="Arial" charset="0"/>
                <a:cs typeface="Arial" charset="0"/>
              </a:rPr>
              <a:t>Polo </a:t>
            </a:r>
            <a:r>
              <a:rPr lang="it-IT" sz="2000" dirty="0" err="1">
                <a:solidFill>
                  <a:srgbClr val="9F0926"/>
                </a:solidFill>
                <a:latin typeface="Arial" charset="0"/>
                <a:cs typeface="Arial" charset="0"/>
              </a:rPr>
              <a:t>Montedago</a:t>
            </a:r>
            <a:endParaRPr lang="it-IT" sz="2000" dirty="0">
              <a:solidFill>
                <a:srgbClr val="9F092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2C846A24-1370-E479-51A6-2880B6624E1A}"/>
              </a:ext>
            </a:extLst>
          </p:cNvPr>
          <p:cNvSpPr/>
          <p:nvPr/>
        </p:nvSpPr>
        <p:spPr>
          <a:xfrm>
            <a:off x="2760164" y="3735971"/>
            <a:ext cx="255589" cy="259951"/>
          </a:xfrm>
          <a:prstGeom prst="ellipse">
            <a:avLst/>
          </a:prstGeom>
          <a:solidFill>
            <a:srgbClr val="C000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2F014CC-54B1-362A-5DF2-38989E50C4E6}"/>
              </a:ext>
            </a:extLst>
          </p:cNvPr>
          <p:cNvCxnSpPr>
            <a:cxnSpLocks/>
          </p:cNvCxnSpPr>
          <p:nvPr/>
        </p:nvCxnSpPr>
        <p:spPr>
          <a:xfrm>
            <a:off x="2756075" y="2849262"/>
            <a:ext cx="131883" cy="75951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E94D820-8D6A-8CE2-75CE-A85CBA918930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6012821" y="2623447"/>
            <a:ext cx="909573" cy="399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44E58AA4-401F-107F-2B00-441F1F8A3118}"/>
              </a:ext>
            </a:extLst>
          </p:cNvPr>
          <p:cNvSpPr/>
          <p:nvPr/>
        </p:nvSpPr>
        <p:spPr>
          <a:xfrm>
            <a:off x="5710299" y="2533434"/>
            <a:ext cx="255589" cy="259951"/>
          </a:xfrm>
          <a:prstGeom prst="ellipse">
            <a:avLst/>
          </a:prstGeom>
          <a:solidFill>
            <a:srgbClr val="C000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FB1F323-8320-60C2-D661-4FF77D287F6E}"/>
              </a:ext>
            </a:extLst>
          </p:cNvPr>
          <p:cNvSpPr txBox="1"/>
          <p:nvPr/>
        </p:nvSpPr>
        <p:spPr bwMode="auto">
          <a:xfrm>
            <a:off x="6922394" y="2300281"/>
            <a:ext cx="1151792" cy="646331"/>
          </a:xfrm>
          <a:prstGeom prst="rect">
            <a:avLst/>
          </a:prstGeom>
          <a:solidFill>
            <a:schemeClr val="bg1"/>
          </a:solidFill>
          <a:ln w="412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rgbClr val="9F0926"/>
                </a:solidFill>
                <a:latin typeface="Arial" charset="0"/>
                <a:cs typeface="Arial" charset="0"/>
              </a:rPr>
              <a:t>Polo Villarey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BBC07B07-3980-4BD6-20B1-2E2BBEA81F14}"/>
              </a:ext>
            </a:extLst>
          </p:cNvPr>
          <p:cNvSpPr/>
          <p:nvPr/>
        </p:nvSpPr>
        <p:spPr>
          <a:xfrm>
            <a:off x="5416063" y="5560918"/>
            <a:ext cx="255589" cy="259951"/>
          </a:xfrm>
          <a:prstGeom prst="ellipse">
            <a:avLst/>
          </a:prstGeom>
          <a:solidFill>
            <a:srgbClr val="C000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C3F81F1-0106-91E6-42B2-53A75E9C645F}"/>
              </a:ext>
            </a:extLst>
          </p:cNvPr>
          <p:cNvCxnSpPr>
            <a:cxnSpLocks/>
          </p:cNvCxnSpPr>
          <p:nvPr/>
        </p:nvCxnSpPr>
        <p:spPr>
          <a:xfrm flipH="1">
            <a:off x="5710299" y="5315761"/>
            <a:ext cx="532241" cy="2187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84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E3CFC6-1BAD-6692-BB03-EEB97A4C7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4896" y="3095641"/>
            <a:ext cx="5613279" cy="355806"/>
          </a:xfrm>
        </p:spPr>
        <p:txBody>
          <a:bodyPr>
            <a:noAutofit/>
          </a:bodyPr>
          <a:lstStyle/>
          <a:p>
            <a:r>
              <a:rPr lang="it-IT" sz="4400" dirty="0"/>
              <a:t>Come accedere da remoto</a:t>
            </a:r>
          </a:p>
        </p:txBody>
      </p:sp>
    </p:spTree>
    <p:extLst>
      <p:ext uri="{BB962C8B-B14F-4D97-AF65-F5344CB8AC3E}">
        <p14:creationId xmlns:p14="http://schemas.microsoft.com/office/powerpoint/2010/main" val="3422592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/>
      <a:lstStyle>
        <a:defPPr eaLnBrk="1" hangingPunct="1">
          <a:lnSpc>
            <a:spcPct val="90000"/>
          </a:lnSpc>
          <a:defRPr sz="2000" dirty="0" err="1">
            <a:solidFill>
              <a:srgbClr val="9F0926"/>
            </a:solidFill>
            <a:latin typeface="Arial" charset="0"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/>
      <a:lstStyle>
        <a:defPPr eaLnBrk="1" hangingPunct="1">
          <a:lnSpc>
            <a:spcPct val="90000"/>
          </a:lnSpc>
          <a:defRPr sz="2000" dirty="0" err="1">
            <a:solidFill>
              <a:srgbClr val="9F0926"/>
            </a:solidFill>
            <a:latin typeface="Arial" charset="0"/>
            <a:cs typeface="Arial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4687</TotalTime>
  <Words>2248</Words>
  <Application>Microsoft Office PowerPoint</Application>
  <PresentationFormat>Presentazione su schermo (4:3)</PresentationFormat>
  <Paragraphs>449</Paragraphs>
  <Slides>73</Slides>
  <Notes>59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73</vt:i4>
      </vt:variant>
    </vt:vector>
  </HeadingPairs>
  <TitlesOfParts>
    <vt:vector size="81" baseType="lpstr">
      <vt:lpstr>Arial</vt:lpstr>
      <vt:lpstr>Calibri</vt:lpstr>
      <vt:lpstr>Calibri Light</vt:lpstr>
      <vt:lpstr>raleway</vt:lpstr>
      <vt:lpstr>Titillium Web</vt:lpstr>
      <vt:lpstr>1_Tema di Office</vt:lpstr>
      <vt:lpstr>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Servizi e strumenti per la ricerca bibliografica</dc:title>
  <dc:creator>LORETA MENGHI</dc:creator>
  <cp:lastModifiedBy>CRISTINA MARCONI</cp:lastModifiedBy>
  <cp:revision>165</cp:revision>
  <cp:lastPrinted>2022-10-20T15:16:57Z</cp:lastPrinted>
  <dcterms:created xsi:type="dcterms:W3CDTF">2019-04-04T09:24:42Z</dcterms:created>
  <dcterms:modified xsi:type="dcterms:W3CDTF">2025-10-15T08:41:19Z</dcterms:modified>
</cp:coreProperties>
</file>