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1" r:id="rId5"/>
    <p:sldId id="2563" r:id="rId6"/>
    <p:sldId id="2565" r:id="rId7"/>
    <p:sldId id="2572" r:id="rId8"/>
    <p:sldId id="2567" r:id="rId9"/>
    <p:sldId id="2569" r:id="rId10"/>
    <p:sldId id="2570" r:id="rId11"/>
    <p:sldId id="2574" r:id="rId12"/>
    <p:sldId id="2573" r:id="rId13"/>
    <p:sldId id="2575" r:id="rId1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rocini all'Estero – Erasmus+ &amp; CampusWorld" id="{CA7E4E11-4851-46E3-9E0E-DBA555CF4B11}">
          <p14:sldIdLst>
            <p14:sldId id="2561"/>
          </p14:sldIdLst>
        </p14:section>
        <p14:section name="Introduzione e Obiettivi" id="{AC99C286-1CC0-44A0-A496-D426CB39E564}">
          <p14:sldIdLst>
            <p14:sldId id="2563"/>
          </p14:sldIdLst>
        </p14:section>
        <p14:section name="Benefici per gli Studenti" id="{C3C56A73-B050-4477-B687-865D2A5A37CC}">
          <p14:sldIdLst>
            <p14:sldId id="2565"/>
            <p14:sldId id="2572"/>
          </p14:sldIdLst>
        </p14:section>
        <p14:section name="Requisiti di Partecipazione" id="{BDD7F278-E53A-4A11-A99F-E8437498EDE9}">
          <p14:sldIdLst>
            <p14:sldId id="2567"/>
          </p14:sldIdLst>
        </p14:section>
        <p14:section name="Durata, Destinazioni e Finanziamenti" id="{3E88331B-6E76-417B-BC60-FC48CBCACD99}">
          <p14:sldIdLst>
            <p14:sldId id="2569"/>
            <p14:sldId id="2570"/>
          </p14:sldIdLst>
        </p14:section>
        <p14:section name="Requisiti Specifici per Tecniche di Radiologia Medica" id="{2D67322C-0E7F-4D45-BEF2-D55834D90F92}">
          <p14:sldIdLst>
            <p14:sldId id="2574"/>
            <p14:sldId id="2573"/>
            <p14:sldId id="25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DAB37-9E5C-4BF0-8B8F-2C2C63191AC7}" v="12" dt="2025-12-01T11:28:35.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64" autoAdjust="0"/>
    <p:restoredTop sz="96106" autoAdjust="0"/>
  </p:normalViewPr>
  <p:slideViewPr>
    <p:cSldViewPr snapToGrid="0">
      <p:cViewPr varScale="1">
        <p:scale>
          <a:sx n="97" d="100"/>
          <a:sy n="97" d="100"/>
        </p:scale>
        <p:origin x="84" y="20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MARCHETTI" userId="65e7be57-e400-42e9-a7cc-4f1e2cbc6bf7" providerId="ADAL" clId="{B2E779A6-C4A4-4D2A-8416-AB0C8D97B766}"/>
    <pc:docChg chg="undo custSel addSld delSld modSld sldOrd modSection">
      <pc:chgData name="FEDERICA MARCHETTI" userId="65e7be57-e400-42e9-a7cc-4f1e2cbc6bf7" providerId="ADAL" clId="{B2E779A6-C4A4-4D2A-8416-AB0C8D97B766}" dt="2025-12-01T11:28:19.875" v="1276" actId="20577"/>
      <pc:docMkLst>
        <pc:docMk/>
      </pc:docMkLst>
      <pc:sldChg chg="addSp delSp modSp mod modAnim">
        <pc:chgData name="FEDERICA MARCHETTI" userId="65e7be57-e400-42e9-a7cc-4f1e2cbc6bf7" providerId="ADAL" clId="{B2E779A6-C4A4-4D2A-8416-AB0C8D97B766}" dt="2025-11-29T12:56:41.860" v="1218"/>
        <pc:sldMkLst>
          <pc:docMk/>
          <pc:sldMk cId="2851575132" sldId="2561"/>
        </pc:sldMkLst>
        <pc:spChg chg="mod">
          <ac:chgData name="FEDERICA MARCHETTI" userId="65e7be57-e400-42e9-a7cc-4f1e2cbc6bf7" providerId="ADAL" clId="{B2E779A6-C4A4-4D2A-8416-AB0C8D97B766}" dt="2025-11-29T10:29:17.397" v="725" actId="20577"/>
          <ac:spMkLst>
            <pc:docMk/>
            <pc:sldMk cId="2851575132" sldId="2561"/>
            <ac:spMk id="2" creationId="{413693E7-E5BE-96D1-8000-AEC3B0FC6B93}"/>
          </ac:spMkLst>
        </pc:spChg>
        <pc:spChg chg="add mod">
          <ac:chgData name="FEDERICA MARCHETTI" userId="65e7be57-e400-42e9-a7cc-4f1e2cbc6bf7" providerId="ADAL" clId="{B2E779A6-C4A4-4D2A-8416-AB0C8D97B766}" dt="2025-11-29T09:06:15.791" v="17" actId="1076"/>
          <ac:spMkLst>
            <pc:docMk/>
            <pc:sldMk cId="2851575132" sldId="2561"/>
            <ac:spMk id="7" creationId="{BCC7F452-B31C-D124-38AE-132F264DA9D1}"/>
          </ac:spMkLst>
        </pc:spChg>
        <pc:spChg chg="add mod">
          <ac:chgData name="FEDERICA MARCHETTI" userId="65e7be57-e400-42e9-a7cc-4f1e2cbc6bf7" providerId="ADAL" clId="{B2E779A6-C4A4-4D2A-8416-AB0C8D97B766}" dt="2025-11-29T12:13:16.270" v="838" actId="20577"/>
          <ac:spMkLst>
            <pc:docMk/>
            <pc:sldMk cId="2851575132" sldId="2561"/>
            <ac:spMk id="11" creationId="{0C75BD56-FE75-5C0A-501B-697838FC48B5}"/>
          </ac:spMkLst>
        </pc:spChg>
        <pc:picChg chg="mod">
          <ac:chgData name="FEDERICA MARCHETTI" userId="65e7be57-e400-42e9-a7cc-4f1e2cbc6bf7" providerId="ADAL" clId="{B2E779A6-C4A4-4D2A-8416-AB0C8D97B766}" dt="2025-11-29T09:50:11.354" v="490" actId="14100"/>
          <ac:picMkLst>
            <pc:docMk/>
            <pc:sldMk cId="2851575132" sldId="2561"/>
            <ac:picMk id="4" creationId="{BDEC69C0-7AA3-46F1-B4E5-2F28C6938ABD}"/>
          </ac:picMkLst>
        </pc:picChg>
        <pc:picChg chg="add mod">
          <ac:chgData name="FEDERICA MARCHETTI" userId="65e7be57-e400-42e9-a7cc-4f1e2cbc6bf7" providerId="ADAL" clId="{B2E779A6-C4A4-4D2A-8416-AB0C8D97B766}" dt="2025-11-29T09:05:57.969" v="14" actId="1076"/>
          <ac:picMkLst>
            <pc:docMk/>
            <pc:sldMk cId="2851575132" sldId="2561"/>
            <ac:picMk id="6" creationId="{69732632-7BC3-4415-0D7D-5A0CD59D7ACC}"/>
          </ac:picMkLst>
        </pc:picChg>
      </pc:sldChg>
      <pc:sldChg chg="modSp modAnim modNotesTx">
        <pc:chgData name="FEDERICA MARCHETTI" userId="65e7be57-e400-42e9-a7cc-4f1e2cbc6bf7" providerId="ADAL" clId="{B2E779A6-C4A4-4D2A-8416-AB0C8D97B766}" dt="2025-12-01T11:24:33.458" v="1270" actId="6549"/>
        <pc:sldMkLst>
          <pc:docMk/>
          <pc:sldMk cId="2406109605" sldId="2563"/>
        </pc:sldMkLst>
        <pc:spChg chg="mod">
          <ac:chgData name="FEDERICA MARCHETTI" userId="65e7be57-e400-42e9-a7cc-4f1e2cbc6bf7" providerId="ADAL" clId="{B2E779A6-C4A4-4D2A-8416-AB0C8D97B766}" dt="2025-11-29T10:30:29.105" v="728" actId="20577"/>
          <ac:spMkLst>
            <pc:docMk/>
            <pc:sldMk cId="2406109605" sldId="2563"/>
            <ac:spMk id="4" creationId="{D2EF95F9-CC8F-ABD4-52B2-5BA2F89E7C00}"/>
          </ac:spMkLst>
        </pc:spChg>
      </pc:sldChg>
      <pc:sldChg chg="modAnim modNotesTx">
        <pc:chgData name="FEDERICA MARCHETTI" userId="65e7be57-e400-42e9-a7cc-4f1e2cbc6bf7" providerId="ADAL" clId="{B2E779A6-C4A4-4D2A-8416-AB0C8D97B766}" dt="2025-12-01T11:25:05.613" v="1271" actId="6549"/>
        <pc:sldMkLst>
          <pc:docMk/>
          <pc:sldMk cId="602616297" sldId="2565"/>
        </pc:sldMkLst>
      </pc:sldChg>
      <pc:sldChg chg="modSp mod modAnim modNotesTx">
        <pc:chgData name="FEDERICA MARCHETTI" userId="65e7be57-e400-42e9-a7cc-4f1e2cbc6bf7" providerId="ADAL" clId="{B2E779A6-C4A4-4D2A-8416-AB0C8D97B766}" dt="2025-12-01T11:25:52.532" v="1272" actId="6549"/>
        <pc:sldMkLst>
          <pc:docMk/>
          <pc:sldMk cId="3135150203" sldId="2567"/>
        </pc:sldMkLst>
        <pc:spChg chg="mod">
          <ac:chgData name="FEDERICA MARCHETTI" userId="65e7be57-e400-42e9-a7cc-4f1e2cbc6bf7" providerId="ADAL" clId="{B2E779A6-C4A4-4D2A-8416-AB0C8D97B766}" dt="2025-11-29T09:20:42.201" v="176" actId="20577"/>
          <ac:spMkLst>
            <pc:docMk/>
            <pc:sldMk cId="3135150203" sldId="2567"/>
            <ac:spMk id="2" creationId="{6FA6A08E-AC14-1A04-A272-CA17A96B167C}"/>
          </ac:spMkLst>
        </pc:spChg>
        <pc:spChg chg="mod">
          <ac:chgData name="FEDERICA MARCHETTI" userId="65e7be57-e400-42e9-a7cc-4f1e2cbc6bf7" providerId="ADAL" clId="{B2E779A6-C4A4-4D2A-8416-AB0C8D97B766}" dt="2025-11-29T10:30:55.413" v="729" actId="20577"/>
          <ac:spMkLst>
            <pc:docMk/>
            <pc:sldMk cId="3135150203" sldId="2567"/>
            <ac:spMk id="4" creationId="{D3583369-0574-F276-6EC6-293CAD043B87}"/>
          </ac:spMkLst>
        </pc:spChg>
      </pc:sldChg>
      <pc:sldChg chg="addSp delSp modSp mod modClrScheme modAnim chgLayout">
        <pc:chgData name="FEDERICA MARCHETTI" userId="65e7be57-e400-42e9-a7cc-4f1e2cbc6bf7" providerId="ADAL" clId="{B2E779A6-C4A4-4D2A-8416-AB0C8D97B766}" dt="2025-12-01T10:45:25.185" v="1266" actId="20577"/>
        <pc:sldMkLst>
          <pc:docMk/>
          <pc:sldMk cId="862115389" sldId="2569"/>
        </pc:sldMkLst>
        <pc:spChg chg="mod">
          <ac:chgData name="FEDERICA MARCHETTI" userId="65e7be57-e400-42e9-a7cc-4f1e2cbc6bf7" providerId="ADAL" clId="{B2E779A6-C4A4-4D2A-8416-AB0C8D97B766}" dt="2025-11-29T09:52:53.293" v="501" actId="26606"/>
          <ac:spMkLst>
            <pc:docMk/>
            <pc:sldMk cId="862115389" sldId="2569"/>
            <ac:spMk id="2" creationId="{0CAD491C-2441-A17F-6207-3ADE4B111CA7}"/>
          </ac:spMkLst>
        </pc:spChg>
        <pc:spChg chg="mod">
          <ac:chgData name="FEDERICA MARCHETTI" userId="65e7be57-e400-42e9-a7cc-4f1e2cbc6bf7" providerId="ADAL" clId="{B2E779A6-C4A4-4D2A-8416-AB0C8D97B766}" dt="2025-12-01T10:45:25.185" v="1266" actId="20577"/>
          <ac:spMkLst>
            <pc:docMk/>
            <pc:sldMk cId="862115389" sldId="2569"/>
            <ac:spMk id="4" creationId="{DE047FF8-25B2-8762-05FE-9644F212E275}"/>
          </ac:spMkLst>
        </pc:spChg>
        <pc:picChg chg="mod">
          <ac:chgData name="FEDERICA MARCHETTI" userId="65e7be57-e400-42e9-a7cc-4f1e2cbc6bf7" providerId="ADAL" clId="{B2E779A6-C4A4-4D2A-8416-AB0C8D97B766}" dt="2025-11-29T09:54:48.135" v="503" actId="14826"/>
          <ac:picMkLst>
            <pc:docMk/>
            <pc:sldMk cId="862115389" sldId="2569"/>
            <ac:picMk id="5" creationId="{C3B94631-435E-4794-B688-763A153E6AA7}"/>
          </ac:picMkLst>
        </pc:picChg>
      </pc:sldChg>
      <pc:sldChg chg="addSp delSp modSp mod modAnim modNotesTx">
        <pc:chgData name="FEDERICA MARCHETTI" userId="65e7be57-e400-42e9-a7cc-4f1e2cbc6bf7" providerId="ADAL" clId="{B2E779A6-C4A4-4D2A-8416-AB0C8D97B766}" dt="2025-12-01T11:26:35.108" v="1273" actId="6549"/>
        <pc:sldMkLst>
          <pc:docMk/>
          <pc:sldMk cId="1184505285" sldId="2570"/>
        </pc:sldMkLst>
        <pc:spChg chg="mod">
          <ac:chgData name="FEDERICA MARCHETTI" userId="65e7be57-e400-42e9-a7cc-4f1e2cbc6bf7" providerId="ADAL" clId="{B2E779A6-C4A4-4D2A-8416-AB0C8D97B766}" dt="2025-11-29T10:07:28.298" v="589" actId="6549"/>
          <ac:spMkLst>
            <pc:docMk/>
            <pc:sldMk cId="1184505285" sldId="2570"/>
            <ac:spMk id="2" creationId="{4D654EC4-1467-890E-9F84-A0F37271412F}"/>
          </ac:spMkLst>
        </pc:spChg>
        <pc:spChg chg="mod">
          <ac:chgData name="FEDERICA MARCHETTI" userId="65e7be57-e400-42e9-a7cc-4f1e2cbc6bf7" providerId="ADAL" clId="{B2E779A6-C4A4-4D2A-8416-AB0C8D97B766}" dt="2025-12-01T10:33:16.717" v="1228" actId="20577"/>
          <ac:spMkLst>
            <pc:docMk/>
            <pc:sldMk cId="1184505285" sldId="2570"/>
            <ac:spMk id="4" creationId="{31FD2C7B-58AC-7517-C2A6-CA9D5B7E8BCC}"/>
          </ac:spMkLst>
        </pc:spChg>
        <pc:spChg chg="add mod">
          <ac:chgData name="FEDERICA MARCHETTI" userId="65e7be57-e400-42e9-a7cc-4f1e2cbc6bf7" providerId="ADAL" clId="{B2E779A6-C4A4-4D2A-8416-AB0C8D97B766}" dt="2025-11-29T12:11:55.087" v="832" actId="1076"/>
          <ac:spMkLst>
            <pc:docMk/>
            <pc:sldMk cId="1184505285" sldId="2570"/>
            <ac:spMk id="13" creationId="{2DDB9C66-6A52-BFEE-6C19-5935A4B7819A}"/>
          </ac:spMkLst>
        </pc:spChg>
        <pc:spChg chg="add mod">
          <ac:chgData name="FEDERICA MARCHETTI" userId="65e7be57-e400-42e9-a7cc-4f1e2cbc6bf7" providerId="ADAL" clId="{B2E779A6-C4A4-4D2A-8416-AB0C8D97B766}" dt="2025-11-29T11:34:52.824" v="831" actId="1076"/>
          <ac:spMkLst>
            <pc:docMk/>
            <pc:sldMk cId="1184505285" sldId="2570"/>
            <ac:spMk id="17" creationId="{28BCF5B0-D52E-79C1-4825-94E73929F3C0}"/>
          </ac:spMkLst>
        </pc:spChg>
        <pc:spChg chg="add mod">
          <ac:chgData name="FEDERICA MARCHETTI" userId="65e7be57-e400-42e9-a7cc-4f1e2cbc6bf7" providerId="ADAL" clId="{B2E779A6-C4A4-4D2A-8416-AB0C8D97B766}" dt="2025-11-29T12:26:33.469" v="885" actId="1076"/>
          <ac:spMkLst>
            <pc:docMk/>
            <pc:sldMk cId="1184505285" sldId="2570"/>
            <ac:spMk id="20" creationId="{0A336254-1B48-9AA9-C277-0371FF6F25BC}"/>
          </ac:spMkLst>
        </pc:spChg>
        <pc:picChg chg="mod">
          <ac:chgData name="FEDERICA MARCHETTI" userId="65e7be57-e400-42e9-a7cc-4f1e2cbc6bf7" providerId="ADAL" clId="{B2E779A6-C4A4-4D2A-8416-AB0C8D97B766}" dt="2025-11-29T12:19:17.736" v="848" actId="14826"/>
          <ac:picMkLst>
            <pc:docMk/>
            <pc:sldMk cId="1184505285" sldId="2570"/>
            <ac:picMk id="5" creationId="{A1A0711A-1A57-4164-91AD-E84E40F829C5}"/>
          </ac:picMkLst>
        </pc:picChg>
        <pc:picChg chg="add mod">
          <ac:chgData name="FEDERICA MARCHETTI" userId="65e7be57-e400-42e9-a7cc-4f1e2cbc6bf7" providerId="ADAL" clId="{B2E779A6-C4A4-4D2A-8416-AB0C8D97B766}" dt="2025-11-29T12:12:00.947" v="833" actId="1076"/>
          <ac:picMkLst>
            <pc:docMk/>
            <pc:sldMk cId="1184505285" sldId="2570"/>
            <ac:picMk id="1040" creationId="{F4644A30-0A56-9A27-903B-6AE7D493820D}"/>
          </ac:picMkLst>
        </pc:picChg>
        <pc:picChg chg="add mod">
          <ac:chgData name="FEDERICA MARCHETTI" userId="65e7be57-e400-42e9-a7cc-4f1e2cbc6bf7" providerId="ADAL" clId="{B2E779A6-C4A4-4D2A-8416-AB0C8D97B766}" dt="2025-11-29T11:34:52.824" v="831" actId="1076"/>
          <ac:picMkLst>
            <pc:docMk/>
            <pc:sldMk cId="1184505285" sldId="2570"/>
            <ac:picMk id="1046" creationId="{B39004E3-AF21-C690-F9C0-BD299C1CCA74}"/>
          </ac:picMkLst>
        </pc:picChg>
        <pc:picChg chg="add mod">
          <ac:chgData name="FEDERICA MARCHETTI" userId="65e7be57-e400-42e9-a7cc-4f1e2cbc6bf7" providerId="ADAL" clId="{B2E779A6-C4A4-4D2A-8416-AB0C8D97B766}" dt="2025-11-29T12:26:33.469" v="885" actId="1076"/>
          <ac:picMkLst>
            <pc:docMk/>
            <pc:sldMk cId="1184505285" sldId="2570"/>
            <ac:picMk id="1050" creationId="{0C0E1B7F-78F5-137C-6B62-73DF492B59A7}"/>
          </ac:picMkLst>
        </pc:picChg>
      </pc:sldChg>
      <pc:sldChg chg="addSp delSp modSp mod ord modAnim modNotesTx">
        <pc:chgData name="FEDERICA MARCHETTI" userId="65e7be57-e400-42e9-a7cc-4f1e2cbc6bf7" providerId="ADAL" clId="{B2E779A6-C4A4-4D2A-8416-AB0C8D97B766}" dt="2025-12-01T11:12:51.873" v="1269" actId="6549"/>
        <pc:sldMkLst>
          <pc:docMk/>
          <pc:sldMk cId="3805595921" sldId="2572"/>
        </pc:sldMkLst>
        <pc:spChg chg="mod">
          <ac:chgData name="FEDERICA MARCHETTI" userId="65e7be57-e400-42e9-a7cc-4f1e2cbc6bf7" providerId="ADAL" clId="{B2E779A6-C4A4-4D2A-8416-AB0C8D97B766}" dt="2025-11-29T10:35:19.939" v="753" actId="20577"/>
          <ac:spMkLst>
            <pc:docMk/>
            <pc:sldMk cId="3805595921" sldId="2572"/>
            <ac:spMk id="2" creationId="{134AB6DA-7C36-9C19-D7C0-B58D51ADCE8B}"/>
          </ac:spMkLst>
        </pc:spChg>
        <pc:spChg chg="mod">
          <ac:chgData name="FEDERICA MARCHETTI" userId="65e7be57-e400-42e9-a7cc-4f1e2cbc6bf7" providerId="ADAL" clId="{B2E779A6-C4A4-4D2A-8416-AB0C8D97B766}" dt="2025-12-01T10:45:49.450" v="1268" actId="115"/>
          <ac:spMkLst>
            <pc:docMk/>
            <pc:sldMk cId="3805595921" sldId="2572"/>
            <ac:spMk id="4" creationId="{19AB6551-5C81-371B-3B29-7EF2B4E082BB}"/>
          </ac:spMkLst>
        </pc:spChg>
        <pc:picChg chg="mod">
          <ac:chgData name="FEDERICA MARCHETTI" userId="65e7be57-e400-42e9-a7cc-4f1e2cbc6bf7" providerId="ADAL" clId="{B2E779A6-C4A4-4D2A-8416-AB0C8D97B766}" dt="2025-11-29T12:20:09.612" v="850" actId="14826"/>
          <ac:picMkLst>
            <pc:docMk/>
            <pc:sldMk cId="3805595921" sldId="2572"/>
            <ac:picMk id="5" creationId="{021AD47D-86E8-4F14-A914-4A84D10269D6}"/>
          </ac:picMkLst>
        </pc:picChg>
      </pc:sldChg>
      <pc:sldChg chg="addSp delSp modSp add mod ord modAnim">
        <pc:chgData name="FEDERICA MARCHETTI" userId="65e7be57-e400-42e9-a7cc-4f1e2cbc6bf7" providerId="ADAL" clId="{B2E779A6-C4A4-4D2A-8416-AB0C8D97B766}" dt="2025-12-01T11:27:46.374" v="1275"/>
        <pc:sldMkLst>
          <pc:docMk/>
          <pc:sldMk cId="1852812941" sldId="2573"/>
        </pc:sldMkLst>
        <pc:spChg chg="mod">
          <ac:chgData name="FEDERICA MARCHETTI" userId="65e7be57-e400-42e9-a7cc-4f1e2cbc6bf7" providerId="ADAL" clId="{B2E779A6-C4A4-4D2A-8416-AB0C8D97B766}" dt="2025-11-29T12:33:21.090" v="1080" actId="1076"/>
          <ac:spMkLst>
            <pc:docMk/>
            <pc:sldMk cId="1852812941" sldId="2573"/>
            <ac:spMk id="2" creationId="{5C3FA70F-AEDD-A8F9-611A-AED5C4132F9B}"/>
          </ac:spMkLst>
        </pc:spChg>
        <pc:spChg chg="mod">
          <ac:chgData name="FEDERICA MARCHETTI" userId="65e7be57-e400-42e9-a7cc-4f1e2cbc6bf7" providerId="ADAL" clId="{B2E779A6-C4A4-4D2A-8416-AB0C8D97B766}" dt="2025-11-29T12:33:25.911" v="1081" actId="1076"/>
          <ac:spMkLst>
            <pc:docMk/>
            <pc:sldMk cId="1852812941" sldId="2573"/>
            <ac:spMk id="4" creationId="{12F9CF1B-31D6-B470-372E-499BB8951109}"/>
          </ac:spMkLst>
        </pc:spChg>
        <pc:picChg chg="add mod">
          <ac:chgData name="FEDERICA MARCHETTI" userId="65e7be57-e400-42e9-a7cc-4f1e2cbc6bf7" providerId="ADAL" clId="{B2E779A6-C4A4-4D2A-8416-AB0C8D97B766}" dt="2025-11-29T12:53:49.715" v="1216"/>
          <ac:picMkLst>
            <pc:docMk/>
            <pc:sldMk cId="1852812941" sldId="2573"/>
            <ac:picMk id="7" creationId="{56A7AEAF-F0CC-EA39-FB62-B4E38273C081}"/>
          </ac:picMkLst>
        </pc:picChg>
      </pc:sldChg>
      <pc:sldChg chg="addSp delSp modSp add mod modAnim">
        <pc:chgData name="FEDERICA MARCHETTI" userId="65e7be57-e400-42e9-a7cc-4f1e2cbc6bf7" providerId="ADAL" clId="{B2E779A6-C4A4-4D2A-8416-AB0C8D97B766}" dt="2025-11-29T12:57:16.303" v="1226"/>
        <pc:sldMkLst>
          <pc:docMk/>
          <pc:sldMk cId="2157775344" sldId="2574"/>
        </pc:sldMkLst>
        <pc:spChg chg="mod">
          <ac:chgData name="FEDERICA MARCHETTI" userId="65e7be57-e400-42e9-a7cc-4f1e2cbc6bf7" providerId="ADAL" clId="{B2E779A6-C4A4-4D2A-8416-AB0C8D97B766}" dt="2025-11-29T12:39:08.028" v="1127" actId="6549"/>
          <ac:spMkLst>
            <pc:docMk/>
            <pc:sldMk cId="2157775344" sldId="2574"/>
            <ac:spMk id="4" creationId="{94379944-3DA5-13A4-40E3-5AFEA5A0711B}"/>
          </ac:spMkLst>
        </pc:spChg>
        <pc:picChg chg="add mod">
          <ac:chgData name="FEDERICA MARCHETTI" userId="65e7be57-e400-42e9-a7cc-4f1e2cbc6bf7" providerId="ADAL" clId="{B2E779A6-C4A4-4D2A-8416-AB0C8D97B766}" dt="2025-11-29T12:53:34.803" v="1212" actId="1076"/>
          <ac:picMkLst>
            <pc:docMk/>
            <pc:sldMk cId="2157775344" sldId="2574"/>
            <ac:picMk id="3" creationId="{69DF5E8C-9838-206E-705A-E26CBF9AB9D3}"/>
          </ac:picMkLst>
        </pc:picChg>
      </pc:sldChg>
      <pc:sldChg chg="modSp add mod modAnim">
        <pc:chgData name="FEDERICA MARCHETTI" userId="65e7be57-e400-42e9-a7cc-4f1e2cbc6bf7" providerId="ADAL" clId="{B2E779A6-C4A4-4D2A-8416-AB0C8D97B766}" dt="2025-12-01T11:28:19.875" v="1276" actId="20577"/>
        <pc:sldMkLst>
          <pc:docMk/>
          <pc:sldMk cId="954033629" sldId="2575"/>
        </pc:sldMkLst>
        <pc:spChg chg="mod">
          <ac:chgData name="FEDERICA MARCHETTI" userId="65e7be57-e400-42e9-a7cc-4f1e2cbc6bf7" providerId="ADAL" clId="{B2E779A6-C4A4-4D2A-8416-AB0C8D97B766}" dt="2025-12-01T11:28:19.875" v="1276" actId="20577"/>
          <ac:spMkLst>
            <pc:docMk/>
            <pc:sldMk cId="954033629" sldId="2575"/>
            <ac:spMk id="4" creationId="{DDBCFD22-6923-480B-7279-D4CEEB23931B}"/>
          </ac:spMkLst>
        </pc:spChg>
        <pc:picChg chg="mod">
          <ac:chgData name="FEDERICA MARCHETTI" userId="65e7be57-e400-42e9-a7cc-4f1e2cbc6bf7" providerId="ADAL" clId="{B2E779A6-C4A4-4D2A-8416-AB0C8D97B766}" dt="2025-11-29T12:53:12.410" v="1209" actId="14100"/>
          <ac:picMkLst>
            <pc:docMk/>
            <pc:sldMk cId="954033629" sldId="2575"/>
            <ac:picMk id="5" creationId="{62D78CB9-4F56-74F3-7A32-B30B3D89C6BF}"/>
          </ac:picMkLst>
        </pc:picChg>
      </pc:sldChg>
    </pc:docChg>
  </pc:docChgLst>
  <pc:docChgLst>
    <pc:chgData clId="Web-{D7DB989E-E843-4130-AADF-7508EBC2AD8C}"/>
    <pc:docChg chg="addSld delSld modSld addSection">
      <pc:chgData name="" userId="" providerId="" clId="Web-{D7DB989E-E843-4130-AADF-7508EBC2AD8C}" dt="2025-11-29T08:52:27.641" v="14" actId="34807"/>
      <pc:docMkLst>
        <pc:docMk/>
      </pc:docMkLst>
      <pc:sldChg chg="modSp add mod modClrScheme addAnim chgLayout">
        <pc:chgData name="" userId="" providerId="" clId="Web-{D7DB989E-E843-4130-AADF-7508EBC2AD8C}" dt="2025-11-29T08:52:27.626" v="3" actId="34807"/>
        <pc:sldMkLst>
          <pc:docMk/>
          <pc:sldMk cId="2851575132" sldId="2561"/>
        </pc:sldMkLst>
        <pc:spChg chg="mod">
          <ac:chgData name="" userId="" providerId="" clId="Web-{D7DB989E-E843-4130-AADF-7508EBC2AD8C}" dt="2025-11-29T08:52:27.626" v="1" actId="34807"/>
          <ac:spMkLst>
            <pc:docMk/>
            <pc:sldMk cId="2851575132" sldId="2561"/>
            <ac:spMk id="2" creationId="{413693E7-E5BE-96D1-8000-AEC3B0FC6B93}"/>
          </ac:spMkLst>
        </pc:spChg>
        <pc:spChg chg="mod ord">
          <ac:chgData name="" userId="" providerId="" clId="Web-{D7DB989E-E843-4130-AADF-7508EBC2AD8C}" dt="2025-11-29T08:52:27.626" v="1" actId="34807"/>
          <ac:spMkLst>
            <pc:docMk/>
            <pc:sldMk cId="2851575132" sldId="2561"/>
            <ac:spMk id="3" creationId="{9FAA6700-B246-7C3E-F76C-E3E32654EE96}"/>
          </ac:spMkLst>
        </pc:spChg>
        <pc:picChg chg="mod">
          <ac:chgData name="" userId="" providerId="" clId="Web-{D7DB989E-E843-4130-AADF-7508EBC2AD8C}" dt="2025-11-29T08:52:27.626" v="1" actId="34807"/>
          <ac:picMkLst>
            <pc:docMk/>
            <pc:sldMk cId="2851575132" sldId="2561"/>
            <ac:picMk id="4" creationId="{BDEC69C0-7AA3-46F1-B4E5-2F28C6938ABD}"/>
          </ac:picMkLst>
        </pc:picChg>
      </pc:sldChg>
      <pc:sldChg chg="modSp add mod modTransition modClrScheme addAnim chgLayout">
        <pc:chgData name="" userId="" providerId="" clId="Web-{D7DB989E-E843-4130-AADF-7508EBC2AD8C}" dt="2025-11-29T08:52:27.641" v="5" actId="34807"/>
        <pc:sldMkLst>
          <pc:docMk/>
          <pc:sldMk cId="2406109605" sldId="2563"/>
        </pc:sldMkLst>
        <pc:spChg chg="mod">
          <ac:chgData name="" userId="" providerId="" clId="Web-{D7DB989E-E843-4130-AADF-7508EBC2AD8C}" dt="2025-11-29T08:52:27.626" v="1" actId="34807"/>
          <ac:spMkLst>
            <pc:docMk/>
            <pc:sldMk cId="2406109605" sldId="2563"/>
            <ac:spMk id="2" creationId="{6475EEF9-108F-E2FD-8CBE-B3B7243D5A6A}"/>
          </ac:spMkLst>
        </pc:spChg>
        <pc:spChg chg="mod">
          <ac:chgData name="" userId="" providerId="" clId="Web-{D7DB989E-E843-4130-AADF-7508EBC2AD8C}" dt="2025-11-29T08:52:27.626" v="1" actId="34807"/>
          <ac:spMkLst>
            <pc:docMk/>
            <pc:sldMk cId="2406109605" sldId="2563"/>
            <ac:spMk id="4" creationId="{D2EF95F9-CC8F-ABD4-52B2-5BA2F89E7C00}"/>
          </ac:spMkLst>
        </pc:spChg>
        <pc:picChg chg="mod">
          <ac:chgData name="" userId="" providerId="" clId="Web-{D7DB989E-E843-4130-AADF-7508EBC2AD8C}" dt="2025-11-29T08:52:27.626" v="1" actId="34807"/>
          <ac:picMkLst>
            <pc:docMk/>
            <pc:sldMk cId="2406109605" sldId="2563"/>
            <ac:picMk id="5" creationId="{BB424A0A-7EAF-42E3-998B-8662F812FCB5}"/>
          </ac:picMkLst>
        </pc:picChg>
      </pc:sldChg>
      <pc:sldChg chg="modSp add mod modTransition modClrScheme addAnim chgLayout">
        <pc:chgData name="" userId="" providerId="" clId="Web-{D7DB989E-E843-4130-AADF-7508EBC2AD8C}" dt="2025-11-29T08:52:27.641" v="7" actId="34807"/>
        <pc:sldMkLst>
          <pc:docMk/>
          <pc:sldMk cId="602616297" sldId="2565"/>
        </pc:sldMkLst>
        <pc:spChg chg="mod">
          <ac:chgData name="" userId="" providerId="" clId="Web-{D7DB989E-E843-4130-AADF-7508EBC2AD8C}" dt="2025-11-29T08:52:27.626" v="1" actId="34807"/>
          <ac:spMkLst>
            <pc:docMk/>
            <pc:sldMk cId="602616297" sldId="2565"/>
            <ac:spMk id="2" creationId="{7724FB4B-08C7-74EF-192D-1D98B39C32B4}"/>
          </ac:spMkLst>
        </pc:spChg>
        <pc:spChg chg="mod">
          <ac:chgData name="" userId="" providerId="" clId="Web-{D7DB989E-E843-4130-AADF-7508EBC2AD8C}" dt="2025-11-29T08:52:27.626" v="1" actId="34807"/>
          <ac:spMkLst>
            <pc:docMk/>
            <pc:sldMk cId="602616297" sldId="2565"/>
            <ac:spMk id="4" creationId="{17969696-2E77-7291-AE25-0C1433CD4F9F}"/>
          </ac:spMkLst>
        </pc:spChg>
        <pc:picChg chg="mod">
          <ac:chgData name="" userId="" providerId="" clId="Web-{D7DB989E-E843-4130-AADF-7508EBC2AD8C}" dt="2025-11-29T08:52:27.626" v="1" actId="34807"/>
          <ac:picMkLst>
            <pc:docMk/>
            <pc:sldMk cId="602616297" sldId="2565"/>
            <ac:picMk id="5" creationId="{BFD10AE8-698C-4191-A383-E40F37C5FADA}"/>
          </ac:picMkLst>
        </pc:picChg>
      </pc:sldChg>
      <pc:sldChg chg="modSp add mod modTransition modClrScheme addAnim chgLayout">
        <pc:chgData name="" userId="" providerId="" clId="Web-{D7DB989E-E843-4130-AADF-7508EBC2AD8C}" dt="2025-11-29T08:52:27.641" v="9" actId="34807"/>
        <pc:sldMkLst>
          <pc:docMk/>
          <pc:sldMk cId="3135150203" sldId="2567"/>
        </pc:sldMkLst>
        <pc:spChg chg="mod">
          <ac:chgData name="" userId="" providerId="" clId="Web-{D7DB989E-E843-4130-AADF-7508EBC2AD8C}" dt="2025-11-29T08:52:27.626" v="1" actId="34807"/>
          <ac:spMkLst>
            <pc:docMk/>
            <pc:sldMk cId="3135150203" sldId="2567"/>
            <ac:spMk id="2" creationId="{6FA6A08E-AC14-1A04-A272-CA17A96B167C}"/>
          </ac:spMkLst>
        </pc:spChg>
        <pc:spChg chg="mod">
          <ac:chgData name="" userId="" providerId="" clId="Web-{D7DB989E-E843-4130-AADF-7508EBC2AD8C}" dt="2025-11-29T08:52:27.626" v="1" actId="34807"/>
          <ac:spMkLst>
            <pc:docMk/>
            <pc:sldMk cId="3135150203" sldId="2567"/>
            <ac:spMk id="4" creationId="{D3583369-0574-F276-6EC6-293CAD043B87}"/>
          </ac:spMkLst>
        </pc:spChg>
        <pc:picChg chg="mod">
          <ac:chgData name="" userId="" providerId="" clId="Web-{D7DB989E-E843-4130-AADF-7508EBC2AD8C}" dt="2025-11-29T08:52:27.626" v="1" actId="34807"/>
          <ac:picMkLst>
            <pc:docMk/>
            <pc:sldMk cId="3135150203" sldId="2567"/>
            <ac:picMk id="5" creationId="{0E3C9552-FD6A-4556-8839-DD5FA97DE4E6}"/>
          </ac:picMkLst>
        </pc:picChg>
      </pc:sldChg>
      <pc:sldChg chg="modSp add mod modTransition modClrScheme addAnim chgLayout">
        <pc:chgData name="" userId="" providerId="" clId="Web-{D7DB989E-E843-4130-AADF-7508EBC2AD8C}" dt="2025-11-29T08:52:27.641" v="11" actId="34807"/>
        <pc:sldMkLst>
          <pc:docMk/>
          <pc:sldMk cId="862115389" sldId="2569"/>
        </pc:sldMkLst>
        <pc:spChg chg="mod">
          <ac:chgData name="" userId="" providerId="" clId="Web-{D7DB989E-E843-4130-AADF-7508EBC2AD8C}" dt="2025-11-29T08:52:27.626" v="1" actId="34807"/>
          <ac:spMkLst>
            <pc:docMk/>
            <pc:sldMk cId="862115389" sldId="2569"/>
            <ac:spMk id="2" creationId="{0CAD491C-2441-A17F-6207-3ADE4B111CA7}"/>
          </ac:spMkLst>
        </pc:spChg>
        <pc:spChg chg="mod">
          <ac:chgData name="" userId="" providerId="" clId="Web-{D7DB989E-E843-4130-AADF-7508EBC2AD8C}" dt="2025-11-29T08:52:27.626" v="1" actId="34807"/>
          <ac:spMkLst>
            <pc:docMk/>
            <pc:sldMk cId="862115389" sldId="2569"/>
            <ac:spMk id="4" creationId="{DE047FF8-25B2-8762-05FE-9644F212E275}"/>
          </ac:spMkLst>
        </pc:spChg>
        <pc:picChg chg="mod">
          <ac:chgData name="" userId="" providerId="" clId="Web-{D7DB989E-E843-4130-AADF-7508EBC2AD8C}" dt="2025-11-29T08:52:27.626" v="1" actId="34807"/>
          <ac:picMkLst>
            <pc:docMk/>
            <pc:sldMk cId="862115389" sldId="2569"/>
            <ac:picMk id="5" creationId="{C3B94631-435E-4794-B688-763A153E6AA7}"/>
          </ac:picMkLst>
        </pc:picChg>
      </pc:sldChg>
      <pc:sldChg chg="modSp add mod modTransition modClrScheme addAnim chgLayout">
        <pc:chgData name="" userId="" providerId="" clId="Web-{D7DB989E-E843-4130-AADF-7508EBC2AD8C}" dt="2025-11-29T08:52:27.641" v="12" actId="34807"/>
        <pc:sldMkLst>
          <pc:docMk/>
          <pc:sldMk cId="1184505285" sldId="2570"/>
        </pc:sldMkLst>
        <pc:spChg chg="mod">
          <ac:chgData name="" userId="" providerId="" clId="Web-{D7DB989E-E843-4130-AADF-7508EBC2AD8C}" dt="2025-11-29T08:52:27.626" v="1" actId="34807"/>
          <ac:spMkLst>
            <pc:docMk/>
            <pc:sldMk cId="1184505285" sldId="2570"/>
            <ac:spMk id="2" creationId="{4D654EC4-1467-890E-9F84-A0F37271412F}"/>
          </ac:spMkLst>
        </pc:spChg>
        <pc:spChg chg="mod">
          <ac:chgData name="" userId="" providerId="" clId="Web-{D7DB989E-E843-4130-AADF-7508EBC2AD8C}" dt="2025-11-29T08:52:27.626" v="1" actId="34807"/>
          <ac:spMkLst>
            <pc:docMk/>
            <pc:sldMk cId="1184505285" sldId="2570"/>
            <ac:spMk id="4" creationId="{31FD2C7B-58AC-7517-C2A6-CA9D5B7E8BCC}"/>
          </ac:spMkLst>
        </pc:spChg>
        <pc:picChg chg="mod">
          <ac:chgData name="" userId="" providerId="" clId="Web-{D7DB989E-E843-4130-AADF-7508EBC2AD8C}" dt="2025-11-29T08:52:27.626" v="1" actId="34807"/>
          <ac:picMkLst>
            <pc:docMk/>
            <pc:sldMk cId="1184505285" sldId="2570"/>
            <ac:picMk id="5" creationId="{A1A0711A-1A57-4164-91AD-E84E40F829C5}"/>
          </ac:picMkLst>
        </pc:picChg>
      </pc:sldChg>
      <pc:sldChg chg="modSp add mod modTransition modClrScheme addAnim chgLayout">
        <pc:chgData name="" userId="" providerId="" clId="Web-{D7DB989E-E843-4130-AADF-7508EBC2AD8C}" dt="2025-11-29T08:52:27.641" v="14" actId="34807"/>
        <pc:sldMkLst>
          <pc:docMk/>
          <pc:sldMk cId="3805595921" sldId="2572"/>
        </pc:sldMkLst>
        <pc:spChg chg="mod">
          <ac:chgData name="" userId="" providerId="" clId="Web-{D7DB989E-E843-4130-AADF-7508EBC2AD8C}" dt="2025-11-29T08:52:27.626" v="1" actId="34807"/>
          <ac:spMkLst>
            <pc:docMk/>
            <pc:sldMk cId="3805595921" sldId="2572"/>
            <ac:spMk id="2" creationId="{134AB6DA-7C36-9C19-D7C0-B58D51ADCE8B}"/>
          </ac:spMkLst>
        </pc:spChg>
        <pc:spChg chg="mod">
          <ac:chgData name="" userId="" providerId="" clId="Web-{D7DB989E-E843-4130-AADF-7508EBC2AD8C}" dt="2025-11-29T08:52:27.626" v="1" actId="34807"/>
          <ac:spMkLst>
            <pc:docMk/>
            <pc:sldMk cId="3805595921" sldId="2572"/>
            <ac:spMk id="4" creationId="{19AB6551-5C81-371B-3B29-7EF2B4E082BB}"/>
          </ac:spMkLst>
        </pc:spChg>
        <pc:picChg chg="mod">
          <ac:chgData name="" userId="" providerId="" clId="Web-{D7DB989E-E843-4130-AADF-7508EBC2AD8C}" dt="2025-11-29T08:52:27.626" v="1" actId="34807"/>
          <ac:picMkLst>
            <pc:docMk/>
            <pc:sldMk cId="3805595921" sldId="2572"/>
            <ac:picMk id="5" creationId="{021AD47D-86E8-4F14-A914-4A84D10269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15193-CDF8-4897-A108-B22A32134A31}" type="datetimeFigureOut">
              <a:t>01/12/2025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3FB85-0377-44BD-A8D9-447E3B2C6262}" type="slidenum">
              <a:t>‹N›</a:t>
            </a:fld>
            <a:endParaRPr lang="en-US"/>
          </a:p>
        </p:txBody>
      </p:sp>
    </p:spTree>
    <p:extLst>
      <p:ext uri="{BB962C8B-B14F-4D97-AF65-F5344CB8AC3E}">
        <p14:creationId xmlns:p14="http://schemas.microsoft.com/office/powerpoint/2010/main" val="7849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Il contenuto generato dall'IA potrebbe non essere corretto.
---
</a:t>
            </a:r>
          </a:p>
        </p:txBody>
      </p:sp>
      <p:sp>
        <p:nvSpPr>
          <p:cNvPr id="4" name="Slide Number Placeholder 3"/>
          <p:cNvSpPr>
            <a:spLocks noGrp="1"/>
          </p:cNvSpPr>
          <p:nvPr>
            <p:ph type="sldNum" sz="quarter" idx="5"/>
          </p:nvPr>
        </p:nvSpPr>
        <p:spPr/>
        <p:txBody>
          <a:bodyPr/>
          <a:lstStyle/>
          <a:p>
            <a:fld id="{ECF8B53D-C16E-4A7C-8B3E-79B619764011}" type="slidenum">
              <a:t>1</a:t>
            </a:fld>
            <a:endParaRPr lang="en-US"/>
          </a:p>
        </p:txBody>
      </p:sp>
    </p:spTree>
    <p:extLst>
      <p:ext uri="{BB962C8B-B14F-4D97-AF65-F5344CB8AC3E}">
        <p14:creationId xmlns:p14="http://schemas.microsoft.com/office/powerpoint/2010/main" val="89027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ED494-BCB3-DB3A-3763-E519C7C9A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BEBC7-8636-F034-B6C1-7B174EFA81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251DC-57CF-E990-37B5-F432F8550632}"/>
              </a:ext>
            </a:extLst>
          </p:cNvPr>
          <p:cNvSpPr>
            <a:spLocks noGrp="1"/>
          </p:cNvSpPr>
          <p:nvPr>
            <p:ph type="body" idx="1"/>
          </p:nvPr>
        </p:nvSpPr>
        <p:spPr/>
        <p:txBody>
          <a:bodyPr/>
          <a:lstStyle/>
          <a:p>
            <a:r>
              <a:rPr lang="en-US" dirty="0"/>
              <a:t>
---
Questa </a:t>
            </a:r>
            <a:r>
              <a:rPr lang="en-US" dirty="0" err="1"/>
              <a:t>diapositiva</a:t>
            </a:r>
            <a:r>
              <a:rPr lang="en-US" dirty="0"/>
              <a:t> fa </a:t>
            </a:r>
            <a:r>
              <a:rPr lang="en-US" dirty="0" err="1"/>
              <a:t>riferimento</a:t>
            </a:r>
            <a:r>
              <a:rPr lang="en-US" dirty="0"/>
              <a:t> alle </a:t>
            </a:r>
            <a:r>
              <a:rPr lang="en-US" dirty="0" err="1"/>
              <a:t>informazioni</a:t>
            </a:r>
            <a:r>
              <a:rPr lang="en-US" dirty="0"/>
              <a:t> del file </a:t>
            </a:r>
            <a:r>
              <a:rPr lang="en-US" dirty="0" err="1"/>
              <a:t>seguente</a:t>
            </a:r>
            <a:r>
              <a:rPr lang="en-US" dirty="0"/>
              <a:t>: https://univpm-my.sharepoint.com/personal/corso_laurea_tsrm_sm_univpm_it/Documents/File%20di%20Microsoft%20Copilot%20Chat/Bando_ET_nov_2025.pdf
</a:t>
            </a:r>
            <a:r>
              <a:rPr lang="en-US" dirty="0" err="1"/>
              <a:t>Gli</a:t>
            </a:r>
            <a:r>
              <a:rPr lang="en-US" dirty="0"/>
              <a:t> </a:t>
            </a:r>
            <a:r>
              <a:rPr lang="en-US" dirty="0" err="1"/>
              <a:t>studenti</a:t>
            </a:r>
            <a:r>
              <a:rPr lang="en-US" dirty="0"/>
              <a:t> </a:t>
            </a:r>
            <a:r>
              <a:rPr lang="en-US" dirty="0" err="1"/>
              <a:t>iscritti</a:t>
            </a:r>
            <a:r>
              <a:rPr lang="en-US" dirty="0"/>
              <a:t> al </a:t>
            </a:r>
            <a:r>
              <a:rPr lang="en-US" dirty="0" err="1"/>
              <a:t>corso</a:t>
            </a:r>
            <a:r>
              <a:rPr lang="en-US" dirty="0"/>
              <a:t> di Laurea in Tecniche di Radiologia Medica </a:t>
            </a:r>
            <a:r>
              <a:rPr lang="en-US" dirty="0" err="1"/>
              <a:t>devono</a:t>
            </a:r>
            <a:r>
              <a:rPr lang="en-US" dirty="0"/>
              <a:t> </a:t>
            </a:r>
            <a:r>
              <a:rPr lang="en-US" dirty="0" err="1"/>
              <a:t>soddisfare</a:t>
            </a:r>
            <a:r>
              <a:rPr lang="en-US" dirty="0"/>
              <a:t> </a:t>
            </a:r>
            <a:r>
              <a:rPr lang="en-US" dirty="0" err="1"/>
              <a:t>requisiti</a:t>
            </a:r>
            <a:r>
              <a:rPr lang="en-US" dirty="0"/>
              <a:t> </a:t>
            </a:r>
            <a:r>
              <a:rPr lang="en-US" dirty="0" err="1"/>
              <a:t>specifici</a:t>
            </a:r>
            <a:r>
              <a:rPr lang="en-US" dirty="0"/>
              <a:t> per </a:t>
            </a:r>
            <a:r>
              <a:rPr lang="en-US" dirty="0" err="1"/>
              <a:t>partecipare</a:t>
            </a:r>
            <a:r>
              <a:rPr lang="en-US" dirty="0"/>
              <a:t> al bando. È </a:t>
            </a:r>
            <a:r>
              <a:rPr lang="en-US" dirty="0" err="1"/>
              <a:t>necessario</a:t>
            </a:r>
            <a:r>
              <a:rPr lang="en-US" dirty="0"/>
              <a:t> </a:t>
            </a:r>
            <a:r>
              <a:rPr lang="en-US" dirty="0" err="1"/>
              <a:t>essere</a:t>
            </a:r>
            <a:r>
              <a:rPr lang="en-US" dirty="0"/>
              <a:t> </a:t>
            </a:r>
            <a:r>
              <a:rPr lang="en-US" dirty="0" err="1"/>
              <a:t>iscritti</a:t>
            </a:r>
            <a:r>
              <a:rPr lang="en-US" dirty="0"/>
              <a:t> </a:t>
            </a:r>
            <a:r>
              <a:rPr lang="en-US" dirty="0" err="1"/>
              <a:t>almeno</a:t>
            </a:r>
            <a:r>
              <a:rPr lang="en-US" dirty="0"/>
              <a:t> al secondo anno di </a:t>
            </a:r>
            <a:r>
              <a:rPr lang="en-US" dirty="0" err="1"/>
              <a:t>corso</a:t>
            </a:r>
            <a:r>
              <a:rPr lang="en-US" dirty="0"/>
              <a:t> e </a:t>
            </a:r>
            <a:r>
              <a:rPr lang="en-US" dirty="0" err="1"/>
              <a:t>avere</a:t>
            </a:r>
            <a:r>
              <a:rPr lang="en-US" dirty="0"/>
              <a:t> </a:t>
            </a:r>
            <a:r>
              <a:rPr lang="en-US" dirty="0" err="1"/>
              <a:t>una</a:t>
            </a:r>
            <a:r>
              <a:rPr lang="en-US" dirty="0"/>
              <a:t> media </a:t>
            </a:r>
            <a:r>
              <a:rPr lang="en-US" dirty="0" err="1"/>
              <a:t>ponderata</a:t>
            </a:r>
            <a:r>
              <a:rPr lang="en-US" dirty="0"/>
              <a:t> pari o </a:t>
            </a:r>
            <a:r>
              <a:rPr lang="en-US" dirty="0" err="1"/>
              <a:t>superiore</a:t>
            </a:r>
            <a:r>
              <a:rPr lang="en-US" dirty="0"/>
              <a:t> a 24/30. </a:t>
            </a:r>
            <a:r>
              <a:rPr lang="en-US" dirty="0" err="1"/>
              <a:t>Inoltre</a:t>
            </a:r>
            <a:r>
              <a:rPr lang="en-US" dirty="0"/>
              <a:t>, </a:t>
            </a:r>
            <a:r>
              <a:rPr lang="en-US" dirty="0" err="1"/>
              <a:t>occorre</a:t>
            </a:r>
            <a:r>
              <a:rPr lang="en-US" dirty="0"/>
              <a:t> </a:t>
            </a:r>
            <a:r>
              <a:rPr lang="en-US" dirty="0" err="1"/>
              <a:t>verificare</a:t>
            </a:r>
            <a:r>
              <a:rPr lang="en-US" dirty="0"/>
              <a:t> il </a:t>
            </a:r>
            <a:r>
              <a:rPr lang="en-US" dirty="0" err="1"/>
              <a:t>possesso</a:t>
            </a:r>
            <a:r>
              <a:rPr lang="en-US" dirty="0"/>
              <a:t> </a:t>
            </a:r>
            <a:r>
              <a:rPr lang="en-US" dirty="0" err="1"/>
              <a:t>dei</a:t>
            </a:r>
            <a:r>
              <a:rPr lang="en-US" dirty="0"/>
              <a:t> CFU </a:t>
            </a:r>
            <a:r>
              <a:rPr lang="en-US" dirty="0" err="1"/>
              <a:t>richiesti</a:t>
            </a:r>
            <a:r>
              <a:rPr lang="en-US" dirty="0"/>
              <a:t> e delle </a:t>
            </a:r>
            <a:r>
              <a:rPr lang="en-US" dirty="0" err="1"/>
              <a:t>eventuali</a:t>
            </a:r>
            <a:r>
              <a:rPr lang="en-US" dirty="0"/>
              <a:t> </a:t>
            </a:r>
            <a:r>
              <a:rPr lang="en-US" dirty="0" err="1"/>
              <a:t>propedeuticità</a:t>
            </a:r>
            <a:r>
              <a:rPr lang="en-US" dirty="0"/>
              <a:t> prima di </a:t>
            </a:r>
            <a:r>
              <a:rPr lang="en-US" dirty="0" err="1"/>
              <a:t>presentare</a:t>
            </a:r>
            <a:r>
              <a:rPr lang="en-US" dirty="0"/>
              <a:t> la </a:t>
            </a:r>
            <a:r>
              <a:rPr lang="en-US" dirty="0" err="1"/>
              <a:t>candidatura</a:t>
            </a:r>
            <a:r>
              <a:rPr lang="en-US" dirty="0"/>
              <a:t>. </a:t>
            </a:r>
            <a:r>
              <a:rPr lang="en-US" dirty="0" err="1"/>
              <a:t>Questi</a:t>
            </a:r>
            <a:r>
              <a:rPr lang="en-US" dirty="0"/>
              <a:t> </a:t>
            </a:r>
            <a:r>
              <a:rPr lang="en-US" dirty="0" err="1"/>
              <a:t>requisiti</a:t>
            </a:r>
            <a:r>
              <a:rPr lang="en-US" dirty="0"/>
              <a:t> </a:t>
            </a:r>
            <a:r>
              <a:rPr lang="en-US" dirty="0" err="1"/>
              <a:t>garantiscono</a:t>
            </a:r>
            <a:r>
              <a:rPr lang="en-US" dirty="0"/>
              <a:t> </a:t>
            </a:r>
            <a:r>
              <a:rPr lang="en-US" dirty="0" err="1"/>
              <a:t>che</a:t>
            </a:r>
            <a:r>
              <a:rPr lang="en-US" dirty="0"/>
              <a:t> lo </a:t>
            </a:r>
            <a:r>
              <a:rPr lang="en-US" dirty="0" err="1"/>
              <a:t>studente</a:t>
            </a:r>
            <a:r>
              <a:rPr lang="en-US" dirty="0"/>
              <a:t> </a:t>
            </a:r>
            <a:r>
              <a:rPr lang="en-US" dirty="0" err="1"/>
              <a:t>abbia</a:t>
            </a:r>
            <a:r>
              <a:rPr lang="en-US" dirty="0"/>
              <a:t> </a:t>
            </a:r>
            <a:r>
              <a:rPr lang="en-US" dirty="0" err="1"/>
              <a:t>acquisito</a:t>
            </a:r>
            <a:r>
              <a:rPr lang="en-US" dirty="0"/>
              <a:t> </a:t>
            </a:r>
            <a:r>
              <a:rPr lang="en-US" dirty="0" err="1"/>
              <a:t>una</a:t>
            </a:r>
            <a:r>
              <a:rPr lang="en-US" dirty="0"/>
              <a:t> base </a:t>
            </a:r>
            <a:r>
              <a:rPr lang="en-US" dirty="0" err="1"/>
              <a:t>solida</a:t>
            </a:r>
            <a:r>
              <a:rPr lang="en-US" dirty="0"/>
              <a:t> di </a:t>
            </a:r>
            <a:r>
              <a:rPr lang="en-US" dirty="0" err="1"/>
              <a:t>competenze</a:t>
            </a:r>
            <a:r>
              <a:rPr lang="en-US" dirty="0"/>
              <a:t> </a:t>
            </a:r>
            <a:r>
              <a:rPr lang="en-US" dirty="0" err="1"/>
              <a:t>teoriche</a:t>
            </a:r>
            <a:r>
              <a:rPr lang="en-US" dirty="0"/>
              <a:t> e </a:t>
            </a:r>
            <a:r>
              <a:rPr lang="en-US" dirty="0" err="1"/>
              <a:t>pratiche</a:t>
            </a:r>
            <a:r>
              <a:rPr lang="en-US" dirty="0"/>
              <a:t> prima di </a:t>
            </a:r>
            <a:r>
              <a:rPr lang="en-US" dirty="0" err="1"/>
              <a:t>affrontare</a:t>
            </a:r>
            <a:r>
              <a:rPr lang="en-US" dirty="0"/>
              <a:t> </a:t>
            </a:r>
            <a:r>
              <a:rPr lang="en-US" dirty="0" err="1"/>
              <a:t>un’esperienza</a:t>
            </a:r>
            <a:r>
              <a:rPr lang="en-US" dirty="0"/>
              <a:t> </a:t>
            </a:r>
            <a:r>
              <a:rPr lang="en-US" dirty="0" err="1"/>
              <a:t>formativa</a:t>
            </a:r>
            <a:r>
              <a:rPr lang="en-US" dirty="0"/>
              <a:t> </a:t>
            </a:r>
            <a:r>
              <a:rPr lang="en-US" dirty="0" err="1"/>
              <a:t>all’estero</a:t>
            </a:r>
            <a:r>
              <a:rPr lang="en-US" dirty="0"/>
              <a:t>. Si </a:t>
            </a:r>
            <a:r>
              <a:rPr lang="en-US" dirty="0" err="1"/>
              <a:t>raccomanda</a:t>
            </a:r>
            <a:r>
              <a:rPr lang="en-US" dirty="0"/>
              <a:t> di </a:t>
            </a:r>
            <a:r>
              <a:rPr lang="en-US" dirty="0" err="1"/>
              <a:t>pianificare</a:t>
            </a:r>
            <a:r>
              <a:rPr lang="en-US" dirty="0"/>
              <a:t> con </a:t>
            </a:r>
            <a:r>
              <a:rPr lang="en-US" dirty="0" err="1"/>
              <a:t>attenzione</a:t>
            </a:r>
            <a:r>
              <a:rPr lang="en-US" dirty="0"/>
              <a:t> la </a:t>
            </a:r>
            <a:r>
              <a:rPr lang="en-US" dirty="0" err="1"/>
              <a:t>mobilità</a:t>
            </a:r>
            <a:r>
              <a:rPr lang="en-US" dirty="0"/>
              <a:t>, </a:t>
            </a:r>
            <a:r>
              <a:rPr lang="en-US" dirty="0" err="1"/>
              <a:t>considerando</a:t>
            </a:r>
            <a:r>
              <a:rPr lang="en-US" dirty="0"/>
              <a:t> le </a:t>
            </a:r>
            <a:r>
              <a:rPr lang="en-US" dirty="0" err="1"/>
              <a:t>tempistiche</a:t>
            </a:r>
            <a:r>
              <a:rPr lang="en-US" dirty="0"/>
              <a:t> di </a:t>
            </a:r>
            <a:r>
              <a:rPr lang="en-US" dirty="0" err="1"/>
              <a:t>rilascio</a:t>
            </a:r>
            <a:r>
              <a:rPr lang="en-US" dirty="0"/>
              <a:t> di </a:t>
            </a:r>
            <a:r>
              <a:rPr lang="en-US" dirty="0" err="1"/>
              <a:t>eventuali</a:t>
            </a:r>
            <a:r>
              <a:rPr lang="en-US" dirty="0"/>
              <a:t> </a:t>
            </a:r>
            <a:r>
              <a:rPr lang="en-US" dirty="0" err="1"/>
              <a:t>visti</a:t>
            </a:r>
            <a:r>
              <a:rPr lang="en-US" dirty="0"/>
              <a:t> e la </a:t>
            </a:r>
            <a:r>
              <a:rPr lang="en-US" dirty="0" err="1"/>
              <a:t>disponibilità</a:t>
            </a:r>
            <a:r>
              <a:rPr lang="en-US" dirty="0"/>
              <a:t> degli </a:t>
            </a:r>
            <a:r>
              <a:rPr lang="en-US" dirty="0" err="1"/>
              <a:t>enti</a:t>
            </a:r>
            <a:r>
              <a:rPr lang="en-US" dirty="0"/>
              <a:t> </a:t>
            </a:r>
            <a:r>
              <a:rPr lang="en-US" dirty="0" err="1"/>
              <a:t>ospitanti</a:t>
            </a:r>
            <a:r>
              <a:rPr lang="en-US" dirty="0"/>
              <a:t>. Il rispetto di </a:t>
            </a:r>
            <a:r>
              <a:rPr lang="en-US" dirty="0" err="1"/>
              <a:t>tali</a:t>
            </a:r>
            <a:r>
              <a:rPr lang="en-US" dirty="0"/>
              <a:t> </a:t>
            </a:r>
            <a:r>
              <a:rPr lang="en-US" dirty="0" err="1"/>
              <a:t>condizioni</a:t>
            </a:r>
            <a:r>
              <a:rPr lang="en-US" dirty="0"/>
              <a:t> è </a:t>
            </a:r>
            <a:r>
              <a:rPr lang="en-US" dirty="0" err="1"/>
              <a:t>fondamentale</a:t>
            </a:r>
            <a:r>
              <a:rPr lang="en-US" dirty="0"/>
              <a:t> per </a:t>
            </a:r>
            <a:r>
              <a:rPr lang="en-US" dirty="0" err="1"/>
              <a:t>assicurare</a:t>
            </a:r>
            <a:r>
              <a:rPr lang="en-US" dirty="0"/>
              <a:t> la </a:t>
            </a:r>
            <a:r>
              <a:rPr lang="en-US" dirty="0" err="1"/>
              <a:t>qualità</a:t>
            </a:r>
            <a:r>
              <a:rPr lang="en-US" dirty="0"/>
              <a:t> e la </a:t>
            </a:r>
            <a:r>
              <a:rPr lang="en-US" dirty="0" err="1"/>
              <a:t>coerenza</a:t>
            </a:r>
            <a:r>
              <a:rPr lang="en-US" dirty="0"/>
              <a:t> del </a:t>
            </a:r>
            <a:r>
              <a:rPr lang="en-US" dirty="0" err="1"/>
              <a:t>percorso</a:t>
            </a:r>
            <a:r>
              <a:rPr lang="en-US" dirty="0"/>
              <a:t> </a:t>
            </a:r>
            <a:r>
              <a:rPr lang="en-US" dirty="0" err="1"/>
              <a:t>formativo</a:t>
            </a:r>
            <a:r>
              <a:rPr lang="en-US" dirty="0"/>
              <a:t> con </a:t>
            </a:r>
            <a:r>
              <a:rPr lang="en-US" dirty="0" err="1"/>
              <a:t>gli</a:t>
            </a:r>
            <a:r>
              <a:rPr lang="en-US" dirty="0"/>
              <a:t> </a:t>
            </a:r>
            <a:r>
              <a:rPr lang="en-US" dirty="0" err="1"/>
              <a:t>obiettivi</a:t>
            </a:r>
            <a:r>
              <a:rPr lang="en-US" dirty="0"/>
              <a:t> del </a:t>
            </a:r>
            <a:r>
              <a:rPr lang="en-US" dirty="0" err="1"/>
              <a:t>programma</a:t>
            </a:r>
            <a:r>
              <a:rPr lang="en-US" dirty="0"/>
              <a:t> Erasmus+ e </a:t>
            </a:r>
            <a:r>
              <a:rPr lang="en-US" dirty="0" err="1"/>
              <a:t>CampusWorld</a:t>
            </a:r>
            <a:r>
              <a:rPr lang="en-US" dirty="0"/>
              <a:t>.
</a:t>
            </a:r>
          </a:p>
        </p:txBody>
      </p:sp>
      <p:sp>
        <p:nvSpPr>
          <p:cNvPr id="4" name="Slide Number Placeholder 3">
            <a:extLst>
              <a:ext uri="{FF2B5EF4-FFF2-40B4-BE49-F238E27FC236}">
                <a16:creationId xmlns:a16="http://schemas.microsoft.com/office/drawing/2014/main" id="{A77A9818-041B-B5D3-644E-37819964BB70}"/>
              </a:ext>
            </a:extLst>
          </p:cNvPr>
          <p:cNvSpPr>
            <a:spLocks noGrp="1"/>
          </p:cNvSpPr>
          <p:nvPr>
            <p:ph type="sldNum" sz="quarter" idx="5"/>
          </p:nvPr>
        </p:nvSpPr>
        <p:spPr/>
        <p:txBody>
          <a:bodyPr/>
          <a:lstStyle/>
          <a:p>
            <a:fld id="{ECF8B53D-C16E-4A7C-8B3E-79B619764011}" type="slidenum">
              <a:t>10</a:t>
            </a:fld>
            <a:endParaRPr lang="en-US"/>
          </a:p>
        </p:txBody>
      </p:sp>
    </p:spTree>
    <p:extLst>
      <p:ext uri="{BB962C8B-B14F-4D97-AF65-F5344CB8AC3E}">
        <p14:creationId xmlns:p14="http://schemas.microsoft.com/office/powerpoint/2010/main" val="50859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it-IT" sz="1200" kern="1200" dirty="0">
                <a:solidFill>
                  <a:schemeClr val="tx1"/>
                </a:solidFill>
                <a:effectLst/>
                <a:latin typeface="+mn-lt"/>
                <a:ea typeface="+mn-ea"/>
                <a:cs typeface="+mn-cs"/>
              </a:rPr>
              <a:t>Il programma di tirocini all’estero Erasmus+ &amp; </a:t>
            </a:r>
            <a:r>
              <a:rPr lang="it-IT" sz="1200" kern="1200" dirty="0" err="1">
                <a:solidFill>
                  <a:schemeClr val="tx1"/>
                </a:solidFill>
                <a:effectLst/>
                <a:latin typeface="+mn-lt"/>
                <a:ea typeface="+mn-ea"/>
                <a:cs typeface="+mn-cs"/>
              </a:rPr>
              <a:t>CampusWorld</a:t>
            </a:r>
            <a:r>
              <a:rPr lang="it-IT" sz="1200" kern="1200" dirty="0">
                <a:solidFill>
                  <a:schemeClr val="tx1"/>
                </a:solidFill>
                <a:effectLst/>
                <a:latin typeface="+mn-lt"/>
                <a:ea typeface="+mn-ea"/>
                <a:cs typeface="+mn-cs"/>
              </a:rPr>
              <a:t> dell’Università Politecnica delle Marche offre agli studenti e neolaureati la possibilità di svolgere esperienze formative internazionali. L’obiettivo principale è favorire lo sviluppo di competenze professionali e linguistiche, oltre a potenziare le soft skills come </a:t>
            </a:r>
            <a:r>
              <a:rPr lang="it-IT" sz="1200" kern="1200" dirty="0" err="1">
                <a:solidFill>
                  <a:schemeClr val="tx1"/>
                </a:solidFill>
                <a:effectLst/>
                <a:latin typeface="+mn-lt"/>
                <a:ea typeface="+mn-ea"/>
                <a:cs typeface="+mn-cs"/>
              </a:rPr>
              <a:t>problem</a:t>
            </a:r>
            <a:r>
              <a:rPr lang="it-IT" sz="1200" kern="1200" dirty="0">
                <a:solidFill>
                  <a:schemeClr val="tx1"/>
                </a:solidFill>
                <a:effectLst/>
                <a:latin typeface="+mn-lt"/>
                <a:ea typeface="+mn-ea"/>
                <a:cs typeface="+mn-cs"/>
              </a:rPr>
              <a:t> solving, adattabilità e capacità relazionali. Partecipare a un tirocinio all’estero arricchisce il curriculum vitae e rappresenta un elemento distintivo per l’inserimento nel mondo del lavoro. Il programma consente di acquisire conoscenze pratiche in contesti culturali e socioeconomici diversi, promuovendo la crescita personale e professionale. Inoltre, le attività svolte possono essere riconosciute all’interno della carriera accademica e sono previste borse di studio per coprire parte delle spese di mobilità. L’iniziativa si inserisce in una strategia di internazionalizzazione volta a creare opportunità di scambio e collaborazione tra studenti e istituzioni di tutto il mondo, contribuendo alla formazione di laureati preparati ad affrontare sfide globali.</a:t>
            </a:r>
          </a:p>
          <a:p>
            <a:r>
              <a:rPr lang="en-US" dirty="0"/>
              <a:t>
Il </a:t>
            </a:r>
            <a:r>
              <a:rPr lang="en-US" dirty="0" err="1"/>
              <a:t>programma</a:t>
            </a:r>
            <a:r>
              <a:rPr lang="en-US" dirty="0"/>
              <a:t> di </a:t>
            </a:r>
            <a:r>
              <a:rPr lang="en-US" dirty="0" err="1"/>
              <a:t>tirocini</a:t>
            </a:r>
            <a:r>
              <a:rPr lang="en-US" dirty="0"/>
              <a:t> </a:t>
            </a:r>
            <a:r>
              <a:rPr lang="en-US" dirty="0" err="1"/>
              <a:t>all’estero</a:t>
            </a:r>
            <a:r>
              <a:rPr lang="en-US" dirty="0"/>
              <a:t> Erasmus+ &amp; </a:t>
            </a:r>
            <a:r>
              <a:rPr lang="en-US" dirty="0" err="1"/>
              <a:t>CampusWorld</a:t>
            </a:r>
            <a:r>
              <a:rPr lang="en-US" dirty="0"/>
              <a:t> </a:t>
            </a:r>
            <a:r>
              <a:rPr lang="en-US" dirty="0" err="1"/>
              <a:t>dell’Università</a:t>
            </a:r>
            <a:r>
              <a:rPr lang="en-US" dirty="0"/>
              <a:t> </a:t>
            </a:r>
            <a:r>
              <a:rPr lang="en-US" dirty="0" err="1"/>
              <a:t>Politecnica</a:t>
            </a:r>
            <a:r>
              <a:rPr lang="en-US" dirty="0"/>
              <a:t> delle Marche </a:t>
            </a:r>
            <a:r>
              <a:rPr lang="en-US" dirty="0" err="1"/>
              <a:t>offre</a:t>
            </a:r>
            <a:r>
              <a:rPr lang="en-US" dirty="0"/>
              <a:t> </a:t>
            </a:r>
            <a:r>
              <a:rPr lang="en-US" dirty="0" err="1"/>
              <a:t>agli</a:t>
            </a:r>
            <a:r>
              <a:rPr lang="en-US" dirty="0"/>
              <a:t> </a:t>
            </a:r>
            <a:r>
              <a:rPr lang="en-US" dirty="0" err="1"/>
              <a:t>studenti</a:t>
            </a:r>
            <a:r>
              <a:rPr lang="en-US" dirty="0"/>
              <a:t>, </a:t>
            </a:r>
            <a:r>
              <a:rPr lang="en-US" dirty="0" err="1"/>
              <a:t>dottorandi</a:t>
            </a:r>
            <a:r>
              <a:rPr lang="en-US" dirty="0"/>
              <a:t> e </a:t>
            </a:r>
            <a:r>
              <a:rPr lang="en-US" dirty="0" err="1"/>
              <a:t>neolaureati</a:t>
            </a:r>
            <a:r>
              <a:rPr lang="en-US" dirty="0"/>
              <a:t> la </a:t>
            </a:r>
            <a:r>
              <a:rPr lang="en-US" dirty="0" err="1"/>
              <a:t>possibilità</a:t>
            </a:r>
            <a:r>
              <a:rPr lang="en-US" dirty="0"/>
              <a:t> di </a:t>
            </a:r>
            <a:r>
              <a:rPr lang="en-US" dirty="0" err="1"/>
              <a:t>svolgere</a:t>
            </a:r>
            <a:r>
              <a:rPr lang="en-US" dirty="0"/>
              <a:t> </a:t>
            </a:r>
            <a:r>
              <a:rPr lang="en-US" dirty="0" err="1"/>
              <a:t>esperienze</a:t>
            </a:r>
            <a:r>
              <a:rPr lang="en-US" dirty="0"/>
              <a:t> formative </a:t>
            </a:r>
            <a:r>
              <a:rPr lang="en-US" dirty="0" err="1"/>
              <a:t>internazionali</a:t>
            </a:r>
            <a:r>
              <a:rPr lang="en-US" dirty="0"/>
              <a:t>. </a:t>
            </a:r>
            <a:r>
              <a:rPr lang="en-US" dirty="0" err="1"/>
              <a:t>L’obiettivo</a:t>
            </a:r>
            <a:r>
              <a:rPr lang="en-US" dirty="0"/>
              <a:t> </a:t>
            </a:r>
            <a:r>
              <a:rPr lang="en-US" dirty="0" err="1"/>
              <a:t>principale</a:t>
            </a:r>
            <a:r>
              <a:rPr lang="en-US" dirty="0"/>
              <a:t> è </a:t>
            </a:r>
            <a:r>
              <a:rPr lang="en-US" dirty="0" err="1"/>
              <a:t>favorire</a:t>
            </a:r>
            <a:r>
              <a:rPr lang="en-US" dirty="0"/>
              <a:t> lo </a:t>
            </a:r>
            <a:r>
              <a:rPr lang="en-US" dirty="0" err="1"/>
              <a:t>sviluppo</a:t>
            </a:r>
            <a:r>
              <a:rPr lang="en-US" dirty="0"/>
              <a:t> di </a:t>
            </a:r>
            <a:r>
              <a:rPr lang="en-US" dirty="0" err="1"/>
              <a:t>competenze</a:t>
            </a:r>
            <a:r>
              <a:rPr lang="en-US" dirty="0"/>
              <a:t> </a:t>
            </a:r>
            <a:r>
              <a:rPr lang="en-US" dirty="0" err="1"/>
              <a:t>professionali</a:t>
            </a:r>
            <a:r>
              <a:rPr lang="en-US" dirty="0"/>
              <a:t> e </a:t>
            </a:r>
            <a:r>
              <a:rPr lang="en-US" dirty="0" err="1"/>
              <a:t>linguistiche</a:t>
            </a:r>
            <a:r>
              <a:rPr lang="en-US" dirty="0"/>
              <a:t>, </a:t>
            </a:r>
            <a:r>
              <a:rPr lang="en-US" dirty="0" err="1"/>
              <a:t>oltre</a:t>
            </a:r>
            <a:r>
              <a:rPr lang="en-US" dirty="0"/>
              <a:t> a </a:t>
            </a:r>
            <a:r>
              <a:rPr lang="en-US" dirty="0" err="1"/>
              <a:t>potenziare</a:t>
            </a:r>
            <a:r>
              <a:rPr lang="en-US" dirty="0"/>
              <a:t> le soft skills come problem solving, </a:t>
            </a:r>
            <a:r>
              <a:rPr lang="en-US" dirty="0" err="1"/>
              <a:t>adattabilità</a:t>
            </a:r>
            <a:r>
              <a:rPr lang="en-US" dirty="0"/>
              <a:t> e </a:t>
            </a:r>
            <a:r>
              <a:rPr lang="en-US" dirty="0" err="1"/>
              <a:t>capacità</a:t>
            </a:r>
            <a:r>
              <a:rPr lang="en-US" dirty="0"/>
              <a:t> </a:t>
            </a:r>
            <a:r>
              <a:rPr lang="en-US" dirty="0" err="1"/>
              <a:t>relazionali</a:t>
            </a:r>
            <a:r>
              <a:rPr lang="en-US" dirty="0"/>
              <a:t>. </a:t>
            </a:r>
            <a:r>
              <a:rPr lang="en-US" dirty="0" err="1"/>
              <a:t>Partecipare</a:t>
            </a:r>
            <a:r>
              <a:rPr lang="en-US" dirty="0"/>
              <a:t> a un </a:t>
            </a:r>
            <a:r>
              <a:rPr lang="en-US" dirty="0" err="1"/>
              <a:t>tirocinio</a:t>
            </a:r>
            <a:r>
              <a:rPr lang="en-US" dirty="0"/>
              <a:t> </a:t>
            </a:r>
            <a:r>
              <a:rPr lang="en-US" dirty="0" err="1"/>
              <a:t>all’estero</a:t>
            </a:r>
            <a:r>
              <a:rPr lang="en-US" dirty="0"/>
              <a:t> </a:t>
            </a:r>
            <a:r>
              <a:rPr lang="en-US" dirty="0" err="1"/>
              <a:t>arricchisce</a:t>
            </a:r>
            <a:r>
              <a:rPr lang="en-US" dirty="0"/>
              <a:t> il curriculum vitae e </a:t>
            </a:r>
            <a:r>
              <a:rPr lang="en-US" dirty="0" err="1"/>
              <a:t>rappresenta</a:t>
            </a:r>
            <a:r>
              <a:rPr lang="en-US" dirty="0"/>
              <a:t> un </a:t>
            </a:r>
            <a:r>
              <a:rPr lang="en-US" dirty="0" err="1"/>
              <a:t>elemento</a:t>
            </a:r>
            <a:r>
              <a:rPr lang="en-US" dirty="0"/>
              <a:t> </a:t>
            </a:r>
            <a:r>
              <a:rPr lang="en-US" dirty="0" err="1"/>
              <a:t>distintivo</a:t>
            </a:r>
            <a:r>
              <a:rPr lang="en-US" dirty="0"/>
              <a:t> per </a:t>
            </a:r>
            <a:r>
              <a:rPr lang="en-US" dirty="0" err="1"/>
              <a:t>l’inserimento</a:t>
            </a:r>
            <a:r>
              <a:rPr lang="en-US" dirty="0"/>
              <a:t> </a:t>
            </a:r>
            <a:r>
              <a:rPr lang="en-US" dirty="0" err="1"/>
              <a:t>nel</a:t>
            </a:r>
            <a:r>
              <a:rPr lang="en-US" dirty="0"/>
              <a:t> mondo del </a:t>
            </a:r>
            <a:r>
              <a:rPr lang="en-US" dirty="0" err="1"/>
              <a:t>lavoro</a:t>
            </a:r>
            <a:r>
              <a:rPr lang="en-US" dirty="0"/>
              <a:t>. Il </a:t>
            </a:r>
            <a:r>
              <a:rPr lang="en-US" dirty="0" err="1"/>
              <a:t>programma</a:t>
            </a:r>
            <a:r>
              <a:rPr lang="en-US" dirty="0"/>
              <a:t> </a:t>
            </a:r>
            <a:r>
              <a:rPr lang="en-US" dirty="0" err="1"/>
              <a:t>consente</a:t>
            </a:r>
            <a:r>
              <a:rPr lang="en-US" dirty="0"/>
              <a:t> di </a:t>
            </a:r>
            <a:r>
              <a:rPr lang="en-US" dirty="0" err="1"/>
              <a:t>acquisire</a:t>
            </a:r>
            <a:r>
              <a:rPr lang="en-US" dirty="0"/>
              <a:t> </a:t>
            </a:r>
            <a:r>
              <a:rPr lang="en-US" dirty="0" err="1"/>
              <a:t>conoscenze</a:t>
            </a:r>
            <a:r>
              <a:rPr lang="en-US" dirty="0"/>
              <a:t> </a:t>
            </a:r>
            <a:r>
              <a:rPr lang="en-US" dirty="0" err="1"/>
              <a:t>pratiche</a:t>
            </a:r>
            <a:r>
              <a:rPr lang="en-US" dirty="0"/>
              <a:t> in </a:t>
            </a:r>
            <a:r>
              <a:rPr lang="en-US" dirty="0" err="1"/>
              <a:t>contesti</a:t>
            </a:r>
            <a:r>
              <a:rPr lang="en-US" dirty="0"/>
              <a:t> </a:t>
            </a:r>
            <a:r>
              <a:rPr lang="en-US" dirty="0" err="1"/>
              <a:t>culturali</a:t>
            </a:r>
            <a:r>
              <a:rPr lang="en-US" dirty="0"/>
              <a:t> e </a:t>
            </a:r>
            <a:r>
              <a:rPr lang="en-US" dirty="0" err="1"/>
              <a:t>socioeconomici</a:t>
            </a:r>
            <a:r>
              <a:rPr lang="en-US" dirty="0"/>
              <a:t> </a:t>
            </a:r>
            <a:r>
              <a:rPr lang="en-US" dirty="0" err="1"/>
              <a:t>diversi</a:t>
            </a:r>
            <a:r>
              <a:rPr lang="en-US" dirty="0"/>
              <a:t>, </a:t>
            </a:r>
            <a:r>
              <a:rPr lang="en-US" dirty="0" err="1"/>
              <a:t>promuovendo</a:t>
            </a:r>
            <a:r>
              <a:rPr lang="en-US" dirty="0"/>
              <a:t> la </a:t>
            </a:r>
            <a:r>
              <a:rPr lang="en-US" dirty="0" err="1"/>
              <a:t>crescita</a:t>
            </a:r>
            <a:r>
              <a:rPr lang="en-US" dirty="0"/>
              <a:t> </a:t>
            </a:r>
            <a:r>
              <a:rPr lang="en-US" dirty="0" err="1"/>
              <a:t>personale</a:t>
            </a:r>
            <a:r>
              <a:rPr lang="en-US" dirty="0"/>
              <a:t> e </a:t>
            </a:r>
            <a:r>
              <a:rPr lang="en-US" dirty="0" err="1"/>
              <a:t>professionale</a:t>
            </a:r>
            <a:r>
              <a:rPr lang="en-US" dirty="0"/>
              <a:t>. </a:t>
            </a:r>
            <a:r>
              <a:rPr lang="en-US" dirty="0" err="1"/>
              <a:t>Inoltre</a:t>
            </a:r>
            <a:r>
              <a:rPr lang="en-US" dirty="0"/>
              <a:t>, le </a:t>
            </a:r>
            <a:r>
              <a:rPr lang="en-US" dirty="0" err="1"/>
              <a:t>attività</a:t>
            </a:r>
            <a:r>
              <a:rPr lang="en-US" dirty="0"/>
              <a:t> </a:t>
            </a:r>
            <a:r>
              <a:rPr lang="en-US" dirty="0" err="1"/>
              <a:t>svolte</a:t>
            </a:r>
            <a:r>
              <a:rPr lang="en-US" dirty="0"/>
              <a:t> </a:t>
            </a:r>
            <a:r>
              <a:rPr lang="en-US" dirty="0" err="1"/>
              <a:t>possono</a:t>
            </a:r>
            <a:r>
              <a:rPr lang="en-US" dirty="0"/>
              <a:t> </a:t>
            </a:r>
            <a:r>
              <a:rPr lang="en-US" dirty="0" err="1"/>
              <a:t>essere</a:t>
            </a:r>
            <a:r>
              <a:rPr lang="en-US" dirty="0"/>
              <a:t> </a:t>
            </a:r>
            <a:r>
              <a:rPr lang="en-US" dirty="0" err="1"/>
              <a:t>riconosciute</a:t>
            </a:r>
            <a:r>
              <a:rPr lang="en-US" dirty="0"/>
              <a:t> </a:t>
            </a:r>
            <a:r>
              <a:rPr lang="en-US" dirty="0" err="1"/>
              <a:t>all’interno</a:t>
            </a:r>
            <a:r>
              <a:rPr lang="en-US" dirty="0"/>
              <a:t> della </a:t>
            </a:r>
            <a:r>
              <a:rPr lang="en-US" dirty="0" err="1"/>
              <a:t>carriera</a:t>
            </a:r>
            <a:r>
              <a:rPr lang="en-US" dirty="0"/>
              <a:t> </a:t>
            </a:r>
            <a:r>
              <a:rPr lang="en-US" dirty="0" err="1"/>
              <a:t>accademica</a:t>
            </a:r>
            <a:r>
              <a:rPr lang="en-US" dirty="0"/>
              <a:t> e </a:t>
            </a:r>
            <a:r>
              <a:rPr lang="en-US" dirty="0" err="1"/>
              <a:t>sono</a:t>
            </a:r>
            <a:r>
              <a:rPr lang="en-US" dirty="0"/>
              <a:t> </a:t>
            </a:r>
            <a:r>
              <a:rPr lang="en-US" dirty="0" err="1"/>
              <a:t>previste</a:t>
            </a:r>
            <a:r>
              <a:rPr lang="en-US" dirty="0"/>
              <a:t> </a:t>
            </a:r>
            <a:r>
              <a:rPr lang="en-US" dirty="0" err="1"/>
              <a:t>borse</a:t>
            </a:r>
            <a:r>
              <a:rPr lang="en-US" dirty="0"/>
              <a:t> di studio per </a:t>
            </a:r>
            <a:r>
              <a:rPr lang="en-US" dirty="0" err="1"/>
              <a:t>coprire</a:t>
            </a:r>
            <a:r>
              <a:rPr lang="en-US" dirty="0"/>
              <a:t> </a:t>
            </a:r>
            <a:r>
              <a:rPr lang="en-US" dirty="0" err="1"/>
              <a:t>parte</a:t>
            </a:r>
            <a:r>
              <a:rPr lang="en-US" dirty="0"/>
              <a:t> delle </a:t>
            </a:r>
            <a:r>
              <a:rPr lang="en-US" dirty="0" err="1"/>
              <a:t>spese</a:t>
            </a:r>
            <a:r>
              <a:rPr lang="en-US" dirty="0"/>
              <a:t> di </a:t>
            </a:r>
            <a:r>
              <a:rPr lang="en-US" dirty="0" err="1"/>
              <a:t>mobilità</a:t>
            </a:r>
            <a:r>
              <a:rPr lang="en-US" dirty="0"/>
              <a:t>. </a:t>
            </a:r>
            <a:r>
              <a:rPr lang="en-US" dirty="0" err="1"/>
              <a:t>L’iniziativa</a:t>
            </a:r>
            <a:r>
              <a:rPr lang="en-US" dirty="0"/>
              <a:t> </a:t>
            </a:r>
            <a:r>
              <a:rPr lang="en-US" dirty="0" err="1"/>
              <a:t>si</a:t>
            </a:r>
            <a:r>
              <a:rPr lang="en-US" dirty="0"/>
              <a:t> </a:t>
            </a:r>
            <a:r>
              <a:rPr lang="en-US" dirty="0" err="1"/>
              <a:t>inserisce</a:t>
            </a:r>
            <a:r>
              <a:rPr lang="en-US" dirty="0"/>
              <a:t> in </a:t>
            </a:r>
            <a:r>
              <a:rPr lang="en-US" dirty="0" err="1"/>
              <a:t>una</a:t>
            </a:r>
            <a:r>
              <a:rPr lang="en-US" dirty="0"/>
              <a:t> </a:t>
            </a:r>
            <a:r>
              <a:rPr lang="en-US" dirty="0" err="1"/>
              <a:t>strategia</a:t>
            </a:r>
            <a:r>
              <a:rPr lang="en-US" dirty="0"/>
              <a:t> di </a:t>
            </a:r>
            <a:r>
              <a:rPr lang="en-US" dirty="0" err="1"/>
              <a:t>internazionalizzazione</a:t>
            </a:r>
            <a:r>
              <a:rPr lang="en-US" dirty="0"/>
              <a:t> volta a </a:t>
            </a:r>
            <a:r>
              <a:rPr lang="en-US" dirty="0" err="1"/>
              <a:t>creare</a:t>
            </a:r>
            <a:r>
              <a:rPr lang="en-US" dirty="0"/>
              <a:t> </a:t>
            </a:r>
            <a:r>
              <a:rPr lang="en-US" dirty="0" err="1"/>
              <a:t>opportunità</a:t>
            </a:r>
            <a:r>
              <a:rPr lang="en-US" dirty="0"/>
              <a:t> di </a:t>
            </a:r>
            <a:r>
              <a:rPr lang="en-US" dirty="0" err="1"/>
              <a:t>scambio</a:t>
            </a:r>
            <a:r>
              <a:rPr lang="en-US" dirty="0"/>
              <a:t> e </a:t>
            </a:r>
            <a:r>
              <a:rPr lang="en-US" dirty="0" err="1"/>
              <a:t>collaborazione</a:t>
            </a:r>
            <a:r>
              <a:rPr lang="en-US" dirty="0"/>
              <a:t> </a:t>
            </a:r>
            <a:r>
              <a:rPr lang="en-US" dirty="0" err="1"/>
              <a:t>tra</a:t>
            </a:r>
            <a:r>
              <a:rPr lang="en-US" dirty="0"/>
              <a:t> </a:t>
            </a:r>
            <a:r>
              <a:rPr lang="en-US" dirty="0" err="1"/>
              <a:t>studenti</a:t>
            </a:r>
            <a:r>
              <a:rPr lang="en-US" dirty="0"/>
              <a:t> e </a:t>
            </a:r>
            <a:r>
              <a:rPr lang="en-US" dirty="0" err="1"/>
              <a:t>istituzioni</a:t>
            </a:r>
            <a:r>
              <a:rPr lang="en-US" dirty="0"/>
              <a:t> di </a:t>
            </a:r>
            <a:r>
              <a:rPr lang="en-US" dirty="0" err="1"/>
              <a:t>tutto</a:t>
            </a:r>
            <a:r>
              <a:rPr lang="en-US" dirty="0"/>
              <a:t> il mondo, </a:t>
            </a:r>
            <a:r>
              <a:rPr lang="en-US" dirty="0" err="1"/>
              <a:t>contribuendo</a:t>
            </a:r>
            <a:r>
              <a:rPr lang="en-US" dirty="0"/>
              <a:t> alla </a:t>
            </a:r>
            <a:r>
              <a:rPr lang="en-US" dirty="0" err="1"/>
              <a:t>formazione</a:t>
            </a:r>
            <a:r>
              <a:rPr lang="en-US" dirty="0"/>
              <a:t> di </a:t>
            </a:r>
            <a:r>
              <a:rPr lang="en-US" dirty="0" err="1"/>
              <a:t>laureati</a:t>
            </a:r>
            <a:r>
              <a:rPr lang="en-US" dirty="0"/>
              <a:t> </a:t>
            </a:r>
            <a:r>
              <a:rPr lang="en-US" dirty="0" err="1"/>
              <a:t>preparati</a:t>
            </a:r>
            <a:r>
              <a:rPr lang="en-US" dirty="0"/>
              <a:t> ad </a:t>
            </a:r>
            <a:r>
              <a:rPr lang="en-US" dirty="0" err="1"/>
              <a:t>affrontare</a:t>
            </a:r>
            <a:r>
              <a:rPr lang="en-US" dirty="0"/>
              <a:t> </a:t>
            </a:r>
            <a:r>
              <a:rPr lang="en-US" dirty="0" err="1"/>
              <a:t>sfide</a:t>
            </a:r>
            <a:r>
              <a:rPr lang="en-US" dirty="0"/>
              <a:t> </a:t>
            </a:r>
            <a:r>
              <a:rPr lang="en-US" dirty="0" err="1"/>
              <a:t>globali</a:t>
            </a:r>
            <a:r>
              <a:rPr lang="en-US" dirty="0"/>
              <a:t>.
</a:t>
            </a:r>
          </a:p>
        </p:txBody>
      </p:sp>
      <p:sp>
        <p:nvSpPr>
          <p:cNvPr id="4" name="Slide Number Placeholder 3"/>
          <p:cNvSpPr>
            <a:spLocks noGrp="1"/>
          </p:cNvSpPr>
          <p:nvPr>
            <p:ph type="sldNum" sz="quarter" idx="5"/>
          </p:nvPr>
        </p:nvSpPr>
        <p:spPr/>
        <p:txBody>
          <a:bodyPr/>
          <a:lstStyle/>
          <a:p>
            <a:fld id="{ECF8B53D-C16E-4A7C-8B3E-79B619764011}" type="slidenum">
              <a:t>2</a:t>
            </a:fld>
            <a:endParaRPr lang="en-US"/>
          </a:p>
        </p:txBody>
      </p:sp>
    </p:spTree>
    <p:extLst>
      <p:ext uri="{BB962C8B-B14F-4D97-AF65-F5344CB8AC3E}">
        <p14:creationId xmlns:p14="http://schemas.microsoft.com/office/powerpoint/2010/main" val="213998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t>
            </a:r>
            <a:r>
              <a:rPr lang="it-IT" sz="1200" kern="1200" dirty="0">
                <a:solidFill>
                  <a:schemeClr val="tx1"/>
                </a:solidFill>
                <a:effectLst/>
                <a:latin typeface="+mn-lt"/>
                <a:ea typeface="+mn-ea"/>
                <a:cs typeface="+mn-cs"/>
              </a:rPr>
              <a:t>Partecipare a un tirocinio internazionale offre numerosi vantaggi agli studenti. In primo luogo, consente di accrescere le competenze professionali attraverso esperienze pratiche in contesti reali, migliorando la capacità di applicare le conoscenze teoriche. In secondo luogo, favorisce l’apprendimento e il perfezionamento di una lingua straniera, elemento cruciale per operare in un mercato del lavoro sempre più globalizzato. Inoltre, i tirocini all’estero sviluppano soft skills fondamentali come la capacità di adattamento, la gestione del tempo, la comunicazione interculturale e il </a:t>
            </a:r>
            <a:r>
              <a:rPr lang="it-IT" sz="1200" kern="1200" dirty="0" err="1">
                <a:solidFill>
                  <a:schemeClr val="tx1"/>
                </a:solidFill>
                <a:effectLst/>
                <a:latin typeface="+mn-lt"/>
                <a:ea typeface="+mn-ea"/>
                <a:cs typeface="+mn-cs"/>
              </a:rPr>
              <a:t>problem</a:t>
            </a:r>
            <a:r>
              <a:rPr lang="it-IT" sz="1200" kern="1200" dirty="0">
                <a:solidFill>
                  <a:schemeClr val="tx1"/>
                </a:solidFill>
                <a:effectLst/>
                <a:latin typeface="+mn-lt"/>
                <a:ea typeface="+mn-ea"/>
                <a:cs typeface="+mn-cs"/>
              </a:rPr>
              <a:t> solving. Queste competenze trasversali sono molto apprezzate dai datori di lavoro e contribuiscono a rendere i candidati più competitivi. Infine, vivere un’esperienza internazionale amplia gli orizzonti culturali e personali, stimolando la curiosità e la capacità di affrontare sfide in ambienti diversi. Tutti questi aspetti rendono il tirocinio un’opportunità unica per la crescita accademica e professionale.</a:t>
            </a:r>
          </a:p>
          <a:p>
            <a:r>
              <a:rPr lang="en-US" dirty="0"/>
              <a:t>
</a:t>
            </a:r>
          </a:p>
        </p:txBody>
      </p:sp>
      <p:sp>
        <p:nvSpPr>
          <p:cNvPr id="4" name="Slide Number Placeholder 3"/>
          <p:cNvSpPr>
            <a:spLocks noGrp="1"/>
          </p:cNvSpPr>
          <p:nvPr>
            <p:ph type="sldNum" sz="quarter" idx="5"/>
          </p:nvPr>
        </p:nvSpPr>
        <p:spPr/>
        <p:txBody>
          <a:bodyPr/>
          <a:lstStyle/>
          <a:p>
            <a:fld id="{ECF8B53D-C16E-4A7C-8B3E-79B619764011}" type="slidenum">
              <a:t>3</a:t>
            </a:fld>
            <a:endParaRPr lang="en-US"/>
          </a:p>
        </p:txBody>
      </p:sp>
    </p:spTree>
    <p:extLst>
      <p:ext uri="{BB962C8B-B14F-4D97-AF65-F5344CB8AC3E}">
        <p14:creationId xmlns:p14="http://schemas.microsoft.com/office/powerpoint/2010/main" val="290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Le mobilità possono iniziare dal 15 gennaio 2026 e devono concludersi entro il 31 luglio 2026. La durata minima è di 2 mesi e la massima di 12 mesi il nostro </a:t>
            </a:r>
            <a:r>
              <a:rPr lang="it-IT" sz="1200" kern="1200" dirty="0" err="1">
                <a:solidFill>
                  <a:schemeClr val="tx1"/>
                </a:solidFill>
                <a:effectLst/>
                <a:latin typeface="+mn-lt"/>
                <a:ea typeface="+mn-ea"/>
                <a:cs typeface="+mn-cs"/>
              </a:rPr>
              <a:t>CdS</a:t>
            </a:r>
            <a:r>
              <a:rPr lang="it-IT" sz="1200" kern="1200" dirty="0">
                <a:solidFill>
                  <a:schemeClr val="tx1"/>
                </a:solidFill>
                <a:effectLst/>
                <a:latin typeface="+mn-lt"/>
                <a:ea typeface="+mn-ea"/>
                <a:cs typeface="+mn-cs"/>
              </a:rPr>
              <a:t> prende in considerazione tirocini di 2 o 3 mesi in base agli  obiettivi da raggiungere</a:t>
            </a:r>
          </a:p>
          <a:p>
            <a:r>
              <a:rPr lang="en-US" dirty="0"/>
              <a:t>
</a:t>
            </a:r>
          </a:p>
        </p:txBody>
      </p:sp>
      <p:sp>
        <p:nvSpPr>
          <p:cNvPr id="4" name="Slide Number Placeholder 3"/>
          <p:cNvSpPr>
            <a:spLocks noGrp="1"/>
          </p:cNvSpPr>
          <p:nvPr>
            <p:ph type="sldNum" sz="quarter" idx="5"/>
          </p:nvPr>
        </p:nvSpPr>
        <p:spPr/>
        <p:txBody>
          <a:bodyPr/>
          <a:lstStyle/>
          <a:p>
            <a:fld id="{ECF8B53D-C16E-4A7C-8B3E-79B619764011}" type="slidenum">
              <a:t>4</a:t>
            </a:fld>
            <a:endParaRPr lang="en-US"/>
          </a:p>
        </p:txBody>
      </p:sp>
    </p:spTree>
    <p:extLst>
      <p:ext uri="{BB962C8B-B14F-4D97-AF65-F5344CB8AC3E}">
        <p14:creationId xmlns:p14="http://schemas.microsoft.com/office/powerpoint/2010/main" val="304212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r>
              <a:rPr lang="it-IT" sz="1200" kern="1200" dirty="0">
                <a:solidFill>
                  <a:schemeClr val="tx1"/>
                </a:solidFill>
                <a:effectLst/>
                <a:latin typeface="+mn-lt"/>
                <a:ea typeface="+mn-ea"/>
                <a:cs typeface="+mn-cs"/>
              </a:rPr>
              <a:t>Per partecipare al bando è necessario essere regolarmente iscritti ed in regola con la contribuzione universitaria. Gli studenti iscritti al corso di Laurea in Tecniche di Radiologia Medica devono soddisfare requisiti specifici per partecipare al bando. È necessario essere iscritti almeno al secondo anno di corso e avere una media ponderata pari o superiore a 24/30. Questi requisiti garantiscono che lo studente abbia acquisito una base solida di competenze teoriche e pratiche prima di affrontare un’esperienza formativa all’estero. Si raccomanda di pianificare con attenzione la mobilità, considerando le tempistiche di rilascio di eventuali visti e la disponibilità degli enti ospitanti nonché la richiesta di specifiche abilità linguistiche.</a:t>
            </a:r>
          </a:p>
          <a:p>
            <a:r>
              <a:rPr lang="it-IT" sz="1200" kern="1200" dirty="0">
                <a:solidFill>
                  <a:schemeClr val="tx1"/>
                </a:solidFill>
                <a:effectLst/>
                <a:latin typeface="+mn-lt"/>
                <a:ea typeface="+mn-ea"/>
                <a:cs typeface="+mn-cs"/>
              </a:rPr>
              <a:t>La candidatura deve essere presentata online tramite Esse3, allegando la lettera di accettazione firmata dall’ente ospitante entro le scadenze indicate nel calendario ufficiale.</a:t>
            </a:r>
          </a:p>
          <a:p>
            <a:r>
              <a:rPr lang="en-US" dirty="0"/>
              <a:t>
</a:t>
            </a:r>
          </a:p>
        </p:txBody>
      </p:sp>
      <p:sp>
        <p:nvSpPr>
          <p:cNvPr id="4" name="Slide Number Placeholder 3"/>
          <p:cNvSpPr>
            <a:spLocks noGrp="1"/>
          </p:cNvSpPr>
          <p:nvPr>
            <p:ph type="sldNum" sz="quarter" idx="5"/>
          </p:nvPr>
        </p:nvSpPr>
        <p:spPr/>
        <p:txBody>
          <a:bodyPr/>
          <a:lstStyle/>
          <a:p>
            <a:fld id="{ECF8B53D-C16E-4A7C-8B3E-79B619764011}" type="slidenum">
              <a:t>5</a:t>
            </a:fld>
            <a:endParaRPr lang="en-US"/>
          </a:p>
        </p:txBody>
      </p:sp>
    </p:spTree>
    <p:extLst>
      <p:ext uri="{BB962C8B-B14F-4D97-AF65-F5344CB8AC3E}">
        <p14:creationId xmlns:p14="http://schemas.microsoft.com/office/powerpoint/2010/main" val="397378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 Le destinazioni includono i Paesi membri dell’UE e numerosi Paesi terzi, suddivisi in regioni geografiche. Il finanziamento varia in base alla destinazione: per i </a:t>
            </a:r>
            <a:r>
              <a:rPr lang="it-IT" sz="1200" kern="1200" dirty="0" err="1">
                <a:solidFill>
                  <a:schemeClr val="tx1"/>
                </a:solidFill>
                <a:effectLst/>
                <a:latin typeface="+mn-lt"/>
                <a:ea typeface="+mn-ea"/>
                <a:cs typeface="+mn-cs"/>
              </a:rPr>
              <a:t>Programme</a:t>
            </a:r>
            <a:r>
              <a:rPr lang="it-IT" sz="1200" kern="1200" dirty="0">
                <a:solidFill>
                  <a:schemeClr val="tx1"/>
                </a:solidFill>
                <a:effectLst/>
                <a:latin typeface="+mn-lt"/>
                <a:ea typeface="+mn-ea"/>
                <a:cs typeface="+mn-cs"/>
              </a:rPr>
              <a:t> Countries il contributo è di circa €450-500 al mese, mentre per i Partner Countries è di €700 al mese. Sono previsti contributi aggiuntivi per studenti con minori opportunità, bisogni speciali e per chi sceglie modalità di viaggio sostenibili (viaggio green). Il calcolo della durata considera ogni mese interamente trascorso all’estero come 30 giorni. Questi incentivi rendono la mobilità accessibile e sostenibile per un’ampia platea di studenti.</a:t>
            </a:r>
          </a:p>
          <a:p>
            <a:r>
              <a:rPr lang="en-US" dirty="0"/>
              <a:t>
---
Questa </a:t>
            </a:r>
            <a:r>
              <a:rPr lang="en-US" dirty="0" err="1"/>
              <a:t>diapositiva</a:t>
            </a:r>
            <a:r>
              <a:rPr lang="en-US" dirty="0"/>
              <a:t> fa </a:t>
            </a:r>
            <a:r>
              <a:rPr lang="en-US" dirty="0" err="1"/>
              <a:t>riferimento</a:t>
            </a:r>
            <a:r>
              <a:rPr lang="en-US" dirty="0"/>
              <a:t> alle </a:t>
            </a:r>
            <a:r>
              <a:rPr lang="en-US" dirty="0" err="1"/>
              <a:t>informazioni</a:t>
            </a:r>
            <a:r>
              <a:rPr lang="en-US" dirty="0"/>
              <a:t> del file </a:t>
            </a:r>
            <a:r>
              <a:rPr lang="en-US" dirty="0" err="1"/>
              <a:t>seguente</a:t>
            </a:r>
            <a:r>
              <a:rPr lang="en-US" dirty="0"/>
              <a:t>: https://univpm-my.sharepoint.com/personal/corso_laurea_tsrm_sm_univpm_it/Documents/File%20di%20Microsoft%20Copilot%20Chat/Bando_ET_nov_2025.pdf
Le </a:t>
            </a:r>
            <a:r>
              <a:rPr lang="en-US" dirty="0" err="1"/>
              <a:t>mobilità</a:t>
            </a:r>
            <a:r>
              <a:rPr lang="en-US" dirty="0"/>
              <a:t> </a:t>
            </a:r>
            <a:r>
              <a:rPr lang="en-US" dirty="0" err="1"/>
              <a:t>possono</a:t>
            </a:r>
            <a:r>
              <a:rPr lang="en-US" dirty="0"/>
              <a:t> </a:t>
            </a:r>
            <a:r>
              <a:rPr lang="en-US" dirty="0" err="1"/>
              <a:t>iniziare</a:t>
            </a:r>
            <a:r>
              <a:rPr lang="en-US" dirty="0"/>
              <a:t> dal 15 </a:t>
            </a:r>
            <a:r>
              <a:rPr lang="en-US" dirty="0" err="1"/>
              <a:t>gennaio</a:t>
            </a:r>
            <a:r>
              <a:rPr lang="en-US" dirty="0"/>
              <a:t> 2026 e </a:t>
            </a:r>
            <a:r>
              <a:rPr lang="en-US" dirty="0" err="1"/>
              <a:t>devono</a:t>
            </a:r>
            <a:r>
              <a:rPr lang="en-US" dirty="0"/>
              <a:t> </a:t>
            </a:r>
            <a:r>
              <a:rPr lang="en-US" dirty="0" err="1"/>
              <a:t>concludersi</a:t>
            </a:r>
            <a:r>
              <a:rPr lang="en-US" dirty="0"/>
              <a:t> </a:t>
            </a:r>
            <a:r>
              <a:rPr lang="en-US" dirty="0" err="1"/>
              <a:t>entro</a:t>
            </a:r>
            <a:r>
              <a:rPr lang="en-US" dirty="0"/>
              <a:t> il 31 </a:t>
            </a:r>
            <a:r>
              <a:rPr lang="en-US" dirty="0" err="1"/>
              <a:t>luglio</a:t>
            </a:r>
            <a:r>
              <a:rPr lang="en-US" dirty="0"/>
              <a:t> 2026. La </a:t>
            </a:r>
            <a:r>
              <a:rPr lang="en-US" dirty="0" err="1"/>
              <a:t>durata</a:t>
            </a:r>
            <a:r>
              <a:rPr lang="en-US" dirty="0"/>
              <a:t> minima è di 2 </a:t>
            </a:r>
            <a:r>
              <a:rPr lang="en-US" dirty="0" err="1"/>
              <a:t>mesi</a:t>
            </a:r>
            <a:r>
              <a:rPr lang="en-US" dirty="0"/>
              <a:t> e la </a:t>
            </a:r>
            <a:r>
              <a:rPr lang="en-US" dirty="0" err="1"/>
              <a:t>massima</a:t>
            </a:r>
            <a:r>
              <a:rPr lang="en-US" dirty="0"/>
              <a:t> di 12 </a:t>
            </a:r>
            <a:r>
              <a:rPr lang="en-US" dirty="0" err="1"/>
              <a:t>mesi</a:t>
            </a:r>
            <a:r>
              <a:rPr lang="en-US" dirty="0"/>
              <a:t> per </a:t>
            </a:r>
            <a:r>
              <a:rPr lang="en-US" dirty="0" err="1"/>
              <a:t>studenti</a:t>
            </a:r>
            <a:r>
              <a:rPr lang="en-US" dirty="0"/>
              <a:t>, </a:t>
            </a:r>
            <a:r>
              <a:rPr lang="en-US" dirty="0" err="1"/>
              <a:t>mentre</a:t>
            </a:r>
            <a:r>
              <a:rPr lang="en-US" dirty="0"/>
              <a:t> per </a:t>
            </a:r>
            <a:r>
              <a:rPr lang="en-US" dirty="0" err="1"/>
              <a:t>i</a:t>
            </a:r>
            <a:r>
              <a:rPr lang="en-US" dirty="0"/>
              <a:t> </a:t>
            </a:r>
            <a:r>
              <a:rPr lang="en-US" dirty="0" err="1"/>
              <a:t>neolaureati</a:t>
            </a:r>
            <a:r>
              <a:rPr lang="en-US" dirty="0"/>
              <a:t> è di 6 </a:t>
            </a:r>
            <a:r>
              <a:rPr lang="en-US" dirty="0" err="1"/>
              <a:t>mesi</a:t>
            </a:r>
            <a:r>
              <a:rPr lang="en-US" dirty="0"/>
              <a:t>. I </a:t>
            </a:r>
            <a:r>
              <a:rPr lang="en-US" dirty="0" err="1"/>
              <a:t>dottorandi</a:t>
            </a:r>
            <a:r>
              <a:rPr lang="en-US" dirty="0"/>
              <a:t> </a:t>
            </a:r>
            <a:r>
              <a:rPr lang="en-US" dirty="0" err="1"/>
              <a:t>possono</a:t>
            </a:r>
            <a:r>
              <a:rPr lang="en-US" dirty="0"/>
              <a:t> </a:t>
            </a:r>
            <a:r>
              <a:rPr lang="en-US" dirty="0" err="1"/>
              <a:t>optare</a:t>
            </a:r>
            <a:r>
              <a:rPr lang="en-US" dirty="0"/>
              <a:t> per </a:t>
            </a:r>
            <a:r>
              <a:rPr lang="en-US" dirty="0" err="1"/>
              <a:t>mobilità</a:t>
            </a:r>
            <a:r>
              <a:rPr lang="en-US" dirty="0"/>
              <a:t> </a:t>
            </a:r>
            <a:r>
              <a:rPr lang="en-US" dirty="0" err="1"/>
              <a:t>brevi</a:t>
            </a:r>
            <a:r>
              <a:rPr lang="en-US" dirty="0"/>
              <a:t> da 5 a 30 </a:t>
            </a:r>
            <a:r>
              <a:rPr lang="en-US" dirty="0" err="1"/>
              <a:t>giorni</a:t>
            </a:r>
            <a:r>
              <a:rPr lang="en-US" dirty="0"/>
              <a:t>. Le </a:t>
            </a:r>
            <a:r>
              <a:rPr lang="en-US" dirty="0" err="1"/>
              <a:t>destinazioni</a:t>
            </a:r>
            <a:r>
              <a:rPr lang="en-US" dirty="0"/>
              <a:t> </a:t>
            </a:r>
            <a:r>
              <a:rPr lang="en-US" dirty="0" err="1"/>
              <a:t>includono</a:t>
            </a:r>
            <a:r>
              <a:rPr lang="en-US" dirty="0"/>
              <a:t> </a:t>
            </a:r>
            <a:r>
              <a:rPr lang="en-US" dirty="0" err="1"/>
              <a:t>i</a:t>
            </a:r>
            <a:r>
              <a:rPr lang="en-US" dirty="0"/>
              <a:t> Paesi </a:t>
            </a:r>
            <a:r>
              <a:rPr lang="en-US" dirty="0" err="1"/>
              <a:t>membri</a:t>
            </a:r>
            <a:r>
              <a:rPr lang="en-US" dirty="0"/>
              <a:t> </a:t>
            </a:r>
            <a:r>
              <a:rPr lang="en-US" dirty="0" err="1"/>
              <a:t>dell’UE</a:t>
            </a:r>
            <a:r>
              <a:rPr lang="en-US" dirty="0"/>
              <a:t> e </a:t>
            </a:r>
            <a:r>
              <a:rPr lang="en-US" dirty="0" err="1"/>
              <a:t>numerosi</a:t>
            </a:r>
            <a:r>
              <a:rPr lang="en-US" dirty="0"/>
              <a:t> Paesi </a:t>
            </a:r>
            <a:r>
              <a:rPr lang="en-US" dirty="0" err="1"/>
              <a:t>terzi</a:t>
            </a:r>
            <a:r>
              <a:rPr lang="en-US" dirty="0"/>
              <a:t>, </a:t>
            </a:r>
            <a:r>
              <a:rPr lang="en-US" dirty="0" err="1"/>
              <a:t>suddivisi</a:t>
            </a:r>
            <a:r>
              <a:rPr lang="en-US" dirty="0"/>
              <a:t> in </a:t>
            </a:r>
            <a:r>
              <a:rPr lang="en-US" dirty="0" err="1"/>
              <a:t>regioni</a:t>
            </a:r>
            <a:r>
              <a:rPr lang="en-US" dirty="0"/>
              <a:t> </a:t>
            </a:r>
            <a:r>
              <a:rPr lang="en-US" dirty="0" err="1"/>
              <a:t>geografiche</a:t>
            </a:r>
            <a:r>
              <a:rPr lang="en-US" dirty="0"/>
              <a:t>. Il </a:t>
            </a:r>
            <a:r>
              <a:rPr lang="en-US" dirty="0" err="1"/>
              <a:t>finanziamento</a:t>
            </a:r>
            <a:r>
              <a:rPr lang="en-US" dirty="0"/>
              <a:t> varia in base alla </a:t>
            </a:r>
            <a:r>
              <a:rPr lang="en-US" dirty="0" err="1"/>
              <a:t>destinazione</a:t>
            </a:r>
            <a:r>
              <a:rPr lang="en-US" dirty="0"/>
              <a:t>: per </a:t>
            </a:r>
            <a:r>
              <a:rPr lang="en-US" dirty="0" err="1"/>
              <a:t>i</a:t>
            </a:r>
            <a:r>
              <a:rPr lang="en-US" dirty="0"/>
              <a:t> </a:t>
            </a:r>
            <a:r>
              <a:rPr lang="en-US" dirty="0" err="1"/>
              <a:t>Programme</a:t>
            </a:r>
            <a:r>
              <a:rPr lang="en-US" dirty="0"/>
              <a:t> Countries il </a:t>
            </a:r>
            <a:r>
              <a:rPr lang="en-US" dirty="0" err="1"/>
              <a:t>contributo</a:t>
            </a:r>
            <a:r>
              <a:rPr lang="en-US" dirty="0"/>
              <a:t> è di circa €450-500 al mese, </a:t>
            </a:r>
            <a:r>
              <a:rPr lang="en-US" dirty="0" err="1"/>
              <a:t>mentre</a:t>
            </a:r>
            <a:r>
              <a:rPr lang="en-US" dirty="0"/>
              <a:t> per </a:t>
            </a:r>
            <a:r>
              <a:rPr lang="en-US" dirty="0" err="1"/>
              <a:t>i</a:t>
            </a:r>
            <a:r>
              <a:rPr lang="en-US" dirty="0"/>
              <a:t> Partner Countries è di €700 al mese. Sono </a:t>
            </a:r>
            <a:r>
              <a:rPr lang="en-US" dirty="0" err="1"/>
              <a:t>previsti</a:t>
            </a:r>
            <a:r>
              <a:rPr lang="en-US" dirty="0"/>
              <a:t> </a:t>
            </a:r>
            <a:r>
              <a:rPr lang="en-US" dirty="0" err="1"/>
              <a:t>contributi</a:t>
            </a:r>
            <a:r>
              <a:rPr lang="en-US" dirty="0"/>
              <a:t> </a:t>
            </a:r>
            <a:r>
              <a:rPr lang="en-US" dirty="0" err="1"/>
              <a:t>aggiuntivi</a:t>
            </a:r>
            <a:r>
              <a:rPr lang="en-US" dirty="0"/>
              <a:t> per </a:t>
            </a:r>
            <a:r>
              <a:rPr lang="en-US" dirty="0" err="1"/>
              <a:t>studenti</a:t>
            </a:r>
            <a:r>
              <a:rPr lang="en-US" dirty="0"/>
              <a:t> con </a:t>
            </a:r>
            <a:r>
              <a:rPr lang="en-US" dirty="0" err="1"/>
              <a:t>minori</a:t>
            </a:r>
            <a:r>
              <a:rPr lang="en-US" dirty="0"/>
              <a:t> </a:t>
            </a:r>
            <a:r>
              <a:rPr lang="en-US" dirty="0" err="1"/>
              <a:t>opportunità</a:t>
            </a:r>
            <a:r>
              <a:rPr lang="en-US" dirty="0"/>
              <a:t>, </a:t>
            </a:r>
            <a:r>
              <a:rPr lang="en-US" dirty="0" err="1"/>
              <a:t>bisogni</a:t>
            </a:r>
            <a:r>
              <a:rPr lang="en-US" dirty="0"/>
              <a:t> </a:t>
            </a:r>
            <a:r>
              <a:rPr lang="en-US" dirty="0" err="1"/>
              <a:t>speciali</a:t>
            </a:r>
            <a:r>
              <a:rPr lang="en-US" dirty="0"/>
              <a:t> e per chi </a:t>
            </a:r>
            <a:r>
              <a:rPr lang="en-US" dirty="0" err="1"/>
              <a:t>sceglie</a:t>
            </a:r>
            <a:r>
              <a:rPr lang="en-US" dirty="0"/>
              <a:t> </a:t>
            </a:r>
            <a:r>
              <a:rPr lang="en-US" dirty="0" err="1"/>
              <a:t>modalità</a:t>
            </a:r>
            <a:r>
              <a:rPr lang="en-US" dirty="0"/>
              <a:t> di </a:t>
            </a:r>
            <a:r>
              <a:rPr lang="en-US" dirty="0" err="1"/>
              <a:t>viaggio</a:t>
            </a:r>
            <a:r>
              <a:rPr lang="en-US" dirty="0"/>
              <a:t> </a:t>
            </a:r>
            <a:r>
              <a:rPr lang="en-US" dirty="0" err="1"/>
              <a:t>sostenibili</a:t>
            </a:r>
            <a:r>
              <a:rPr lang="en-US" dirty="0"/>
              <a:t> (</a:t>
            </a:r>
            <a:r>
              <a:rPr lang="en-US" dirty="0" err="1"/>
              <a:t>viaggio</a:t>
            </a:r>
            <a:r>
              <a:rPr lang="en-US" dirty="0"/>
              <a:t> green). Il </a:t>
            </a:r>
            <a:r>
              <a:rPr lang="en-US" dirty="0" err="1"/>
              <a:t>calcolo</a:t>
            </a:r>
            <a:r>
              <a:rPr lang="en-US" dirty="0"/>
              <a:t> della </a:t>
            </a:r>
            <a:r>
              <a:rPr lang="en-US" dirty="0" err="1"/>
              <a:t>durata</a:t>
            </a:r>
            <a:r>
              <a:rPr lang="en-US" dirty="0"/>
              <a:t> </a:t>
            </a:r>
            <a:r>
              <a:rPr lang="en-US" dirty="0" err="1"/>
              <a:t>considera</a:t>
            </a:r>
            <a:r>
              <a:rPr lang="en-US" dirty="0"/>
              <a:t> ogni mese </a:t>
            </a:r>
            <a:r>
              <a:rPr lang="en-US" dirty="0" err="1"/>
              <a:t>interamente</a:t>
            </a:r>
            <a:r>
              <a:rPr lang="en-US" dirty="0"/>
              <a:t> </a:t>
            </a:r>
            <a:r>
              <a:rPr lang="en-US" dirty="0" err="1"/>
              <a:t>trascorso</a:t>
            </a:r>
            <a:r>
              <a:rPr lang="en-US" dirty="0"/>
              <a:t> </a:t>
            </a:r>
            <a:r>
              <a:rPr lang="en-US" dirty="0" err="1"/>
              <a:t>all’estero</a:t>
            </a:r>
            <a:r>
              <a:rPr lang="en-US" dirty="0"/>
              <a:t> come 30 </a:t>
            </a:r>
            <a:r>
              <a:rPr lang="en-US" dirty="0" err="1"/>
              <a:t>giorni</a:t>
            </a:r>
            <a:r>
              <a:rPr lang="en-US" dirty="0"/>
              <a:t>. </a:t>
            </a:r>
            <a:r>
              <a:rPr lang="en-US" dirty="0" err="1"/>
              <a:t>Questi</a:t>
            </a:r>
            <a:r>
              <a:rPr lang="en-US" dirty="0"/>
              <a:t> </a:t>
            </a:r>
            <a:r>
              <a:rPr lang="en-US" dirty="0" err="1"/>
              <a:t>incentivi</a:t>
            </a:r>
            <a:r>
              <a:rPr lang="en-US" dirty="0"/>
              <a:t> </a:t>
            </a:r>
            <a:r>
              <a:rPr lang="en-US" dirty="0" err="1"/>
              <a:t>rendono</a:t>
            </a:r>
            <a:r>
              <a:rPr lang="en-US" dirty="0"/>
              <a:t> la </a:t>
            </a:r>
            <a:r>
              <a:rPr lang="en-US" dirty="0" err="1"/>
              <a:t>mobilità</a:t>
            </a:r>
            <a:r>
              <a:rPr lang="en-US" dirty="0"/>
              <a:t> </a:t>
            </a:r>
            <a:r>
              <a:rPr lang="en-US" dirty="0" err="1"/>
              <a:t>accessibile</a:t>
            </a:r>
            <a:r>
              <a:rPr lang="en-US" dirty="0"/>
              <a:t> e </a:t>
            </a:r>
            <a:r>
              <a:rPr lang="en-US" dirty="0" err="1"/>
              <a:t>sostenibile</a:t>
            </a:r>
            <a:r>
              <a:rPr lang="en-US" dirty="0"/>
              <a:t> per </a:t>
            </a:r>
            <a:r>
              <a:rPr lang="en-US" dirty="0" err="1"/>
              <a:t>un’ampia</a:t>
            </a:r>
            <a:r>
              <a:rPr lang="en-US" dirty="0"/>
              <a:t> </a:t>
            </a:r>
            <a:r>
              <a:rPr lang="en-US" dirty="0" err="1"/>
              <a:t>platea</a:t>
            </a:r>
            <a:r>
              <a:rPr lang="en-US" dirty="0"/>
              <a:t> di </a:t>
            </a:r>
            <a:r>
              <a:rPr lang="en-US" dirty="0" err="1"/>
              <a:t>studenti</a:t>
            </a:r>
            <a:r>
              <a:rPr lang="en-US" dirty="0"/>
              <a:t>.
</a:t>
            </a:r>
          </a:p>
        </p:txBody>
      </p:sp>
      <p:sp>
        <p:nvSpPr>
          <p:cNvPr id="4" name="Slide Number Placeholder 3"/>
          <p:cNvSpPr>
            <a:spLocks noGrp="1"/>
          </p:cNvSpPr>
          <p:nvPr>
            <p:ph type="sldNum" sz="quarter" idx="5"/>
          </p:nvPr>
        </p:nvSpPr>
        <p:spPr/>
        <p:txBody>
          <a:bodyPr/>
          <a:lstStyle/>
          <a:p>
            <a:fld id="{ECF8B53D-C16E-4A7C-8B3E-79B619764011}" type="slidenum">
              <a:t>6</a:t>
            </a:fld>
            <a:endParaRPr lang="en-US"/>
          </a:p>
        </p:txBody>
      </p:sp>
    </p:spTree>
    <p:extLst>
      <p:ext uri="{BB962C8B-B14F-4D97-AF65-F5344CB8AC3E}">
        <p14:creationId xmlns:p14="http://schemas.microsoft.com/office/powerpoint/2010/main" val="333924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t>
            </a:r>
            <a:r>
              <a:rPr lang="it-IT" sz="1200" kern="1200" dirty="0">
                <a:solidFill>
                  <a:schemeClr val="tx1"/>
                </a:solidFill>
                <a:effectLst/>
                <a:latin typeface="+mn-lt"/>
                <a:ea typeface="+mn-ea"/>
                <a:cs typeface="+mn-cs"/>
              </a:rPr>
              <a:t>Per candidarsi è necessario individuare autonomamente un ente ospitante disposto ad accogliere il tirocinante e ottenere la lettera di accettazione firmata. Successivamente, la candidatura va inserita online tramite la piattaforma Esse3, allegando la lettera di accettazione entro le scadenze indicate nell’allegato Calendario. È consigliabile contattare la Segreteria studenti per verificare la possibilità di riconoscimento del tirocinio ai fini dei CFU. Le graduatorie saranno stilate in base al merito accademico, considerando la media dei voti, i CFU acquisiti e gli anni di carriera universitaria. In caso di parità, costituirà titolo preferenziale il valore ISEE più basso e, in ulteriore parità, la minore età anagrafica. È fondamentale rispettare le scadenze e presentare una candidatura completa, poiché domande incomplete o tardive non saranno prese in considerazione.</a:t>
            </a:r>
          </a:p>
          <a:p>
            <a:r>
              <a:rPr lang="en-US" dirty="0"/>
              <a:t>
</a:t>
            </a:r>
          </a:p>
        </p:txBody>
      </p:sp>
      <p:sp>
        <p:nvSpPr>
          <p:cNvPr id="4" name="Slide Number Placeholder 3"/>
          <p:cNvSpPr>
            <a:spLocks noGrp="1"/>
          </p:cNvSpPr>
          <p:nvPr>
            <p:ph type="sldNum" sz="quarter" idx="5"/>
          </p:nvPr>
        </p:nvSpPr>
        <p:spPr/>
        <p:txBody>
          <a:bodyPr/>
          <a:lstStyle/>
          <a:p>
            <a:fld id="{ECF8B53D-C16E-4A7C-8B3E-79B619764011}" type="slidenum">
              <a:t>7</a:t>
            </a:fld>
            <a:endParaRPr lang="en-US"/>
          </a:p>
        </p:txBody>
      </p:sp>
    </p:spTree>
    <p:extLst>
      <p:ext uri="{BB962C8B-B14F-4D97-AF65-F5344CB8AC3E}">
        <p14:creationId xmlns:p14="http://schemas.microsoft.com/office/powerpoint/2010/main" val="62546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A9BA4-CB6D-88A3-E6F3-78D4F1FA7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FD5C8-D37A-8033-B2FC-1C187AA2A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12D9F-6B42-4E4C-420E-F9C3CCCC9F08}"/>
              </a:ext>
            </a:extLst>
          </p:cNvPr>
          <p:cNvSpPr>
            <a:spLocks noGrp="1"/>
          </p:cNvSpPr>
          <p:nvPr>
            <p:ph type="body" idx="1"/>
          </p:nvPr>
        </p:nvSpPr>
        <p:spPr/>
        <p:txBody>
          <a:bodyPr/>
          <a:lstStyle/>
          <a:p>
            <a:r>
              <a:rPr lang="en-US"/>
              <a:t>
---
Questa diapositiva fa riferimento alle informazioni del file seguente: https://univpm-my.sharepoint.com/personal/corso_laurea_tsrm_sm_univpm_it/Documents/File%20di%20Microsoft%20Copilot%20Chat/Bando_ET_nov_2025.pdf
Gli studenti iscritti al corso di Laurea in Tecniche di Radiologia Medica devono soddisfare requisiti specifici per partecipare al bando. È necessario essere iscritti almeno al secondo anno di corso e avere una media ponderata pari o superiore a 24/30. Inoltre, occorre verificare il possesso dei CFU richiesti e delle eventuali propedeuticità prima di presentare la candidatura. Questi requisiti garantiscono che lo studente abbia acquisito una base solida di competenze teoriche e pratiche prima di affrontare un’esperienza formativa all’estero. Si raccomanda di pianificare con attenzione la mobilità, considerando le tempistiche di rilascio di eventuali visti e la disponibilità degli enti ospitanti. Il rispetto di tali condizioni è fondamentale per assicurare la qualità e la coerenza del percorso formativo con gli obiettivi del programma Erasmus+ e CampusWorld.
</a:t>
            </a:r>
          </a:p>
        </p:txBody>
      </p:sp>
      <p:sp>
        <p:nvSpPr>
          <p:cNvPr id="4" name="Slide Number Placeholder 3">
            <a:extLst>
              <a:ext uri="{FF2B5EF4-FFF2-40B4-BE49-F238E27FC236}">
                <a16:creationId xmlns:a16="http://schemas.microsoft.com/office/drawing/2014/main" id="{DEC5F924-2397-830C-BEF4-DAAF333FA862}"/>
              </a:ext>
            </a:extLst>
          </p:cNvPr>
          <p:cNvSpPr>
            <a:spLocks noGrp="1"/>
          </p:cNvSpPr>
          <p:nvPr>
            <p:ph type="sldNum" sz="quarter" idx="5"/>
          </p:nvPr>
        </p:nvSpPr>
        <p:spPr/>
        <p:txBody>
          <a:bodyPr/>
          <a:lstStyle/>
          <a:p>
            <a:fld id="{ECF8B53D-C16E-4A7C-8B3E-79B619764011}" type="slidenum">
              <a:t>8</a:t>
            </a:fld>
            <a:endParaRPr lang="en-US"/>
          </a:p>
        </p:txBody>
      </p:sp>
    </p:spTree>
    <p:extLst>
      <p:ext uri="{BB962C8B-B14F-4D97-AF65-F5344CB8AC3E}">
        <p14:creationId xmlns:p14="http://schemas.microsoft.com/office/powerpoint/2010/main" val="304552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6586-417E-4BD0-47D6-1CF713EFD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27D94-FED4-1122-A01C-5F499CCF4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6FD66-34E7-7DA8-F3F4-93BE707B8AB8}"/>
              </a:ext>
            </a:extLst>
          </p:cNvPr>
          <p:cNvSpPr>
            <a:spLocks noGrp="1"/>
          </p:cNvSpPr>
          <p:nvPr>
            <p:ph type="body" idx="1"/>
          </p:nvPr>
        </p:nvSpPr>
        <p:spPr/>
        <p:txBody>
          <a:bodyPr/>
          <a:lstStyle/>
          <a:p>
            <a:r>
              <a:rPr lang="en-US" dirty="0"/>
              <a:t>
---
Questa </a:t>
            </a:r>
            <a:r>
              <a:rPr lang="en-US" dirty="0" err="1"/>
              <a:t>diapositiva</a:t>
            </a:r>
            <a:r>
              <a:rPr lang="en-US" dirty="0"/>
              <a:t> fa </a:t>
            </a:r>
            <a:r>
              <a:rPr lang="en-US" dirty="0" err="1"/>
              <a:t>riferimento</a:t>
            </a:r>
            <a:r>
              <a:rPr lang="en-US" dirty="0"/>
              <a:t> alle </a:t>
            </a:r>
            <a:r>
              <a:rPr lang="en-US" dirty="0" err="1"/>
              <a:t>informazioni</a:t>
            </a:r>
            <a:r>
              <a:rPr lang="en-US" dirty="0"/>
              <a:t> del file </a:t>
            </a:r>
            <a:r>
              <a:rPr lang="en-US" dirty="0" err="1"/>
              <a:t>seguente</a:t>
            </a:r>
            <a:r>
              <a:rPr lang="en-US" dirty="0"/>
              <a:t>: https://univpm-my.sharepoint.com/personal/corso_laurea_tsrm_sm_univpm_it/Documents/File%20di%20Microsoft%20Copilot%20Chat/Bando_ET_nov_2025.pdf
</a:t>
            </a:r>
            <a:r>
              <a:rPr lang="en-US" dirty="0" err="1"/>
              <a:t>Gli</a:t>
            </a:r>
            <a:r>
              <a:rPr lang="en-US" dirty="0"/>
              <a:t> </a:t>
            </a:r>
            <a:r>
              <a:rPr lang="en-US" dirty="0" err="1"/>
              <a:t>studenti</a:t>
            </a:r>
            <a:r>
              <a:rPr lang="en-US" dirty="0"/>
              <a:t> </a:t>
            </a:r>
            <a:r>
              <a:rPr lang="en-US" dirty="0" err="1"/>
              <a:t>iscritti</a:t>
            </a:r>
            <a:r>
              <a:rPr lang="en-US" dirty="0"/>
              <a:t> al </a:t>
            </a:r>
            <a:r>
              <a:rPr lang="en-US" dirty="0" err="1"/>
              <a:t>corso</a:t>
            </a:r>
            <a:r>
              <a:rPr lang="en-US" dirty="0"/>
              <a:t> di Laurea in Tecniche di Radiologia Medica </a:t>
            </a:r>
            <a:r>
              <a:rPr lang="en-US" dirty="0" err="1"/>
              <a:t>devono</a:t>
            </a:r>
            <a:r>
              <a:rPr lang="en-US" dirty="0"/>
              <a:t> </a:t>
            </a:r>
            <a:r>
              <a:rPr lang="en-US" dirty="0" err="1"/>
              <a:t>soddisfare</a:t>
            </a:r>
            <a:r>
              <a:rPr lang="en-US" dirty="0"/>
              <a:t> </a:t>
            </a:r>
            <a:r>
              <a:rPr lang="en-US" dirty="0" err="1"/>
              <a:t>requisiti</a:t>
            </a:r>
            <a:r>
              <a:rPr lang="en-US" dirty="0"/>
              <a:t> </a:t>
            </a:r>
            <a:r>
              <a:rPr lang="en-US" dirty="0" err="1"/>
              <a:t>specifici</a:t>
            </a:r>
            <a:r>
              <a:rPr lang="en-US" dirty="0"/>
              <a:t> per </a:t>
            </a:r>
            <a:r>
              <a:rPr lang="en-US" dirty="0" err="1"/>
              <a:t>partecipare</a:t>
            </a:r>
            <a:r>
              <a:rPr lang="en-US" dirty="0"/>
              <a:t> al bando. È </a:t>
            </a:r>
            <a:r>
              <a:rPr lang="en-US" dirty="0" err="1"/>
              <a:t>necessario</a:t>
            </a:r>
            <a:r>
              <a:rPr lang="en-US" dirty="0"/>
              <a:t> </a:t>
            </a:r>
            <a:r>
              <a:rPr lang="en-US" dirty="0" err="1"/>
              <a:t>essere</a:t>
            </a:r>
            <a:r>
              <a:rPr lang="en-US" dirty="0"/>
              <a:t> </a:t>
            </a:r>
            <a:r>
              <a:rPr lang="en-US" dirty="0" err="1"/>
              <a:t>iscritti</a:t>
            </a:r>
            <a:r>
              <a:rPr lang="en-US" dirty="0"/>
              <a:t> </a:t>
            </a:r>
            <a:r>
              <a:rPr lang="en-US" dirty="0" err="1"/>
              <a:t>almeno</a:t>
            </a:r>
            <a:r>
              <a:rPr lang="en-US" dirty="0"/>
              <a:t> al secondo anno di </a:t>
            </a:r>
            <a:r>
              <a:rPr lang="en-US" dirty="0" err="1"/>
              <a:t>corso</a:t>
            </a:r>
            <a:r>
              <a:rPr lang="en-US" dirty="0"/>
              <a:t> e </a:t>
            </a:r>
            <a:r>
              <a:rPr lang="en-US" dirty="0" err="1"/>
              <a:t>avere</a:t>
            </a:r>
            <a:r>
              <a:rPr lang="en-US" dirty="0"/>
              <a:t> </a:t>
            </a:r>
            <a:r>
              <a:rPr lang="en-US" dirty="0" err="1"/>
              <a:t>una</a:t>
            </a:r>
            <a:r>
              <a:rPr lang="en-US" dirty="0"/>
              <a:t> media </a:t>
            </a:r>
            <a:r>
              <a:rPr lang="en-US" dirty="0" err="1"/>
              <a:t>ponderata</a:t>
            </a:r>
            <a:r>
              <a:rPr lang="en-US" dirty="0"/>
              <a:t> pari o </a:t>
            </a:r>
            <a:r>
              <a:rPr lang="en-US" dirty="0" err="1"/>
              <a:t>superiore</a:t>
            </a:r>
            <a:r>
              <a:rPr lang="en-US" dirty="0"/>
              <a:t> a 24/30. </a:t>
            </a:r>
            <a:r>
              <a:rPr lang="en-US" dirty="0" err="1"/>
              <a:t>Inoltre</a:t>
            </a:r>
            <a:r>
              <a:rPr lang="en-US" dirty="0"/>
              <a:t>, </a:t>
            </a:r>
            <a:r>
              <a:rPr lang="en-US" dirty="0" err="1"/>
              <a:t>occorre</a:t>
            </a:r>
            <a:r>
              <a:rPr lang="en-US" dirty="0"/>
              <a:t> </a:t>
            </a:r>
            <a:r>
              <a:rPr lang="en-US" dirty="0" err="1"/>
              <a:t>verificare</a:t>
            </a:r>
            <a:r>
              <a:rPr lang="en-US" dirty="0"/>
              <a:t> il </a:t>
            </a:r>
            <a:r>
              <a:rPr lang="en-US" dirty="0" err="1"/>
              <a:t>possesso</a:t>
            </a:r>
            <a:r>
              <a:rPr lang="en-US" dirty="0"/>
              <a:t> </a:t>
            </a:r>
            <a:r>
              <a:rPr lang="en-US" dirty="0" err="1"/>
              <a:t>dei</a:t>
            </a:r>
            <a:r>
              <a:rPr lang="en-US" dirty="0"/>
              <a:t> CFU </a:t>
            </a:r>
            <a:r>
              <a:rPr lang="en-US" dirty="0" err="1"/>
              <a:t>richiesti</a:t>
            </a:r>
            <a:r>
              <a:rPr lang="en-US" dirty="0"/>
              <a:t> e delle </a:t>
            </a:r>
            <a:r>
              <a:rPr lang="en-US" dirty="0" err="1"/>
              <a:t>eventuali</a:t>
            </a:r>
            <a:r>
              <a:rPr lang="en-US" dirty="0"/>
              <a:t> </a:t>
            </a:r>
            <a:r>
              <a:rPr lang="en-US" dirty="0" err="1"/>
              <a:t>propedeuticità</a:t>
            </a:r>
            <a:r>
              <a:rPr lang="en-US" dirty="0"/>
              <a:t> prima di </a:t>
            </a:r>
            <a:r>
              <a:rPr lang="en-US" dirty="0" err="1"/>
              <a:t>presentare</a:t>
            </a:r>
            <a:r>
              <a:rPr lang="en-US" dirty="0"/>
              <a:t> la </a:t>
            </a:r>
            <a:r>
              <a:rPr lang="en-US" dirty="0" err="1"/>
              <a:t>candidatura</a:t>
            </a:r>
            <a:r>
              <a:rPr lang="en-US" dirty="0"/>
              <a:t>. </a:t>
            </a:r>
            <a:r>
              <a:rPr lang="en-US" dirty="0" err="1"/>
              <a:t>Questi</a:t>
            </a:r>
            <a:r>
              <a:rPr lang="en-US" dirty="0"/>
              <a:t> </a:t>
            </a:r>
            <a:r>
              <a:rPr lang="en-US" dirty="0" err="1"/>
              <a:t>requisiti</a:t>
            </a:r>
            <a:r>
              <a:rPr lang="en-US" dirty="0"/>
              <a:t> </a:t>
            </a:r>
            <a:r>
              <a:rPr lang="en-US" dirty="0" err="1"/>
              <a:t>garantiscono</a:t>
            </a:r>
            <a:r>
              <a:rPr lang="en-US" dirty="0"/>
              <a:t> </a:t>
            </a:r>
            <a:r>
              <a:rPr lang="en-US" dirty="0" err="1"/>
              <a:t>che</a:t>
            </a:r>
            <a:r>
              <a:rPr lang="en-US" dirty="0"/>
              <a:t> lo </a:t>
            </a:r>
            <a:r>
              <a:rPr lang="en-US" dirty="0" err="1"/>
              <a:t>studente</a:t>
            </a:r>
            <a:r>
              <a:rPr lang="en-US" dirty="0"/>
              <a:t> </a:t>
            </a:r>
            <a:r>
              <a:rPr lang="en-US" dirty="0" err="1"/>
              <a:t>abbia</a:t>
            </a:r>
            <a:r>
              <a:rPr lang="en-US" dirty="0"/>
              <a:t> </a:t>
            </a:r>
            <a:r>
              <a:rPr lang="en-US" dirty="0" err="1"/>
              <a:t>acquisito</a:t>
            </a:r>
            <a:r>
              <a:rPr lang="en-US" dirty="0"/>
              <a:t> </a:t>
            </a:r>
            <a:r>
              <a:rPr lang="en-US" dirty="0" err="1"/>
              <a:t>una</a:t>
            </a:r>
            <a:r>
              <a:rPr lang="en-US" dirty="0"/>
              <a:t> base </a:t>
            </a:r>
            <a:r>
              <a:rPr lang="en-US" dirty="0" err="1"/>
              <a:t>solida</a:t>
            </a:r>
            <a:r>
              <a:rPr lang="en-US" dirty="0"/>
              <a:t> di </a:t>
            </a:r>
            <a:r>
              <a:rPr lang="en-US" dirty="0" err="1"/>
              <a:t>competenze</a:t>
            </a:r>
            <a:r>
              <a:rPr lang="en-US" dirty="0"/>
              <a:t> </a:t>
            </a:r>
            <a:r>
              <a:rPr lang="en-US" dirty="0" err="1"/>
              <a:t>teoriche</a:t>
            </a:r>
            <a:r>
              <a:rPr lang="en-US" dirty="0"/>
              <a:t> e </a:t>
            </a:r>
            <a:r>
              <a:rPr lang="en-US" dirty="0" err="1"/>
              <a:t>pratiche</a:t>
            </a:r>
            <a:r>
              <a:rPr lang="en-US" dirty="0"/>
              <a:t> prima di </a:t>
            </a:r>
            <a:r>
              <a:rPr lang="en-US" dirty="0" err="1"/>
              <a:t>affrontare</a:t>
            </a:r>
            <a:r>
              <a:rPr lang="en-US" dirty="0"/>
              <a:t> </a:t>
            </a:r>
            <a:r>
              <a:rPr lang="en-US" dirty="0" err="1"/>
              <a:t>un’esperienza</a:t>
            </a:r>
            <a:r>
              <a:rPr lang="en-US" dirty="0"/>
              <a:t> </a:t>
            </a:r>
            <a:r>
              <a:rPr lang="en-US" dirty="0" err="1"/>
              <a:t>formativa</a:t>
            </a:r>
            <a:r>
              <a:rPr lang="en-US" dirty="0"/>
              <a:t> </a:t>
            </a:r>
            <a:r>
              <a:rPr lang="en-US" dirty="0" err="1"/>
              <a:t>all’estero</a:t>
            </a:r>
            <a:r>
              <a:rPr lang="en-US" dirty="0"/>
              <a:t>. Si </a:t>
            </a:r>
            <a:r>
              <a:rPr lang="en-US" dirty="0" err="1"/>
              <a:t>raccomanda</a:t>
            </a:r>
            <a:r>
              <a:rPr lang="en-US" dirty="0"/>
              <a:t> di </a:t>
            </a:r>
            <a:r>
              <a:rPr lang="en-US" dirty="0" err="1"/>
              <a:t>pianificare</a:t>
            </a:r>
            <a:r>
              <a:rPr lang="en-US" dirty="0"/>
              <a:t> con </a:t>
            </a:r>
            <a:r>
              <a:rPr lang="en-US" dirty="0" err="1"/>
              <a:t>attenzione</a:t>
            </a:r>
            <a:r>
              <a:rPr lang="en-US" dirty="0"/>
              <a:t> la </a:t>
            </a:r>
            <a:r>
              <a:rPr lang="en-US" dirty="0" err="1"/>
              <a:t>mobilità</a:t>
            </a:r>
            <a:r>
              <a:rPr lang="en-US" dirty="0"/>
              <a:t>, </a:t>
            </a:r>
            <a:r>
              <a:rPr lang="en-US" dirty="0" err="1"/>
              <a:t>considerando</a:t>
            </a:r>
            <a:r>
              <a:rPr lang="en-US" dirty="0"/>
              <a:t> le </a:t>
            </a:r>
            <a:r>
              <a:rPr lang="en-US" dirty="0" err="1"/>
              <a:t>tempistiche</a:t>
            </a:r>
            <a:r>
              <a:rPr lang="en-US" dirty="0"/>
              <a:t> di </a:t>
            </a:r>
            <a:r>
              <a:rPr lang="en-US" dirty="0" err="1"/>
              <a:t>rilascio</a:t>
            </a:r>
            <a:r>
              <a:rPr lang="en-US" dirty="0"/>
              <a:t> di </a:t>
            </a:r>
            <a:r>
              <a:rPr lang="en-US" dirty="0" err="1"/>
              <a:t>eventuali</a:t>
            </a:r>
            <a:r>
              <a:rPr lang="en-US" dirty="0"/>
              <a:t> </a:t>
            </a:r>
            <a:r>
              <a:rPr lang="en-US" dirty="0" err="1"/>
              <a:t>visti</a:t>
            </a:r>
            <a:r>
              <a:rPr lang="en-US" dirty="0"/>
              <a:t> e la </a:t>
            </a:r>
            <a:r>
              <a:rPr lang="en-US" dirty="0" err="1"/>
              <a:t>disponibilità</a:t>
            </a:r>
            <a:r>
              <a:rPr lang="en-US" dirty="0"/>
              <a:t> degli </a:t>
            </a:r>
            <a:r>
              <a:rPr lang="en-US" dirty="0" err="1"/>
              <a:t>enti</a:t>
            </a:r>
            <a:r>
              <a:rPr lang="en-US" dirty="0"/>
              <a:t> </a:t>
            </a:r>
            <a:r>
              <a:rPr lang="en-US" dirty="0" err="1"/>
              <a:t>ospitanti</a:t>
            </a:r>
            <a:r>
              <a:rPr lang="en-US" dirty="0"/>
              <a:t>. Il rispetto di </a:t>
            </a:r>
            <a:r>
              <a:rPr lang="en-US" dirty="0" err="1"/>
              <a:t>tali</a:t>
            </a:r>
            <a:r>
              <a:rPr lang="en-US" dirty="0"/>
              <a:t> </a:t>
            </a:r>
            <a:r>
              <a:rPr lang="en-US" dirty="0" err="1"/>
              <a:t>condizioni</a:t>
            </a:r>
            <a:r>
              <a:rPr lang="en-US" dirty="0"/>
              <a:t> è </a:t>
            </a:r>
            <a:r>
              <a:rPr lang="en-US" dirty="0" err="1"/>
              <a:t>fondamentale</a:t>
            </a:r>
            <a:r>
              <a:rPr lang="en-US" dirty="0"/>
              <a:t> per </a:t>
            </a:r>
            <a:r>
              <a:rPr lang="en-US" dirty="0" err="1"/>
              <a:t>assicurare</a:t>
            </a:r>
            <a:r>
              <a:rPr lang="en-US" dirty="0"/>
              <a:t> la </a:t>
            </a:r>
            <a:r>
              <a:rPr lang="en-US" dirty="0" err="1"/>
              <a:t>qualità</a:t>
            </a:r>
            <a:r>
              <a:rPr lang="en-US" dirty="0"/>
              <a:t> e la </a:t>
            </a:r>
            <a:r>
              <a:rPr lang="en-US" dirty="0" err="1"/>
              <a:t>coerenza</a:t>
            </a:r>
            <a:r>
              <a:rPr lang="en-US" dirty="0"/>
              <a:t> del </a:t>
            </a:r>
            <a:r>
              <a:rPr lang="en-US" dirty="0" err="1"/>
              <a:t>percorso</a:t>
            </a:r>
            <a:r>
              <a:rPr lang="en-US" dirty="0"/>
              <a:t> </a:t>
            </a:r>
            <a:r>
              <a:rPr lang="en-US" dirty="0" err="1"/>
              <a:t>formativo</a:t>
            </a:r>
            <a:r>
              <a:rPr lang="en-US" dirty="0"/>
              <a:t> con </a:t>
            </a:r>
            <a:r>
              <a:rPr lang="en-US" dirty="0" err="1"/>
              <a:t>gli</a:t>
            </a:r>
            <a:r>
              <a:rPr lang="en-US" dirty="0"/>
              <a:t> </a:t>
            </a:r>
            <a:r>
              <a:rPr lang="en-US" dirty="0" err="1"/>
              <a:t>obiettivi</a:t>
            </a:r>
            <a:r>
              <a:rPr lang="en-US" dirty="0"/>
              <a:t> del </a:t>
            </a:r>
            <a:r>
              <a:rPr lang="en-US" dirty="0" err="1"/>
              <a:t>programma</a:t>
            </a:r>
            <a:r>
              <a:rPr lang="en-US" dirty="0"/>
              <a:t> Erasmus+ e </a:t>
            </a:r>
            <a:r>
              <a:rPr lang="en-US" dirty="0" err="1"/>
              <a:t>CampusWorld</a:t>
            </a:r>
            <a:r>
              <a:rPr lang="en-US" dirty="0"/>
              <a:t>.
</a:t>
            </a:r>
          </a:p>
        </p:txBody>
      </p:sp>
      <p:sp>
        <p:nvSpPr>
          <p:cNvPr id="4" name="Slide Number Placeholder 3">
            <a:extLst>
              <a:ext uri="{FF2B5EF4-FFF2-40B4-BE49-F238E27FC236}">
                <a16:creationId xmlns:a16="http://schemas.microsoft.com/office/drawing/2014/main" id="{112C9E36-E62C-1073-F364-1BE542C2889C}"/>
              </a:ext>
            </a:extLst>
          </p:cNvPr>
          <p:cNvSpPr>
            <a:spLocks noGrp="1"/>
          </p:cNvSpPr>
          <p:nvPr>
            <p:ph type="sldNum" sz="quarter" idx="5"/>
          </p:nvPr>
        </p:nvSpPr>
        <p:spPr/>
        <p:txBody>
          <a:bodyPr/>
          <a:lstStyle/>
          <a:p>
            <a:fld id="{ECF8B53D-C16E-4A7C-8B3E-79B619764011}" type="slidenum">
              <a:t>9</a:t>
            </a:fld>
            <a:endParaRPr lang="en-US"/>
          </a:p>
        </p:txBody>
      </p:sp>
    </p:spTree>
    <p:extLst>
      <p:ext uri="{BB962C8B-B14F-4D97-AF65-F5344CB8AC3E}">
        <p14:creationId xmlns:p14="http://schemas.microsoft.com/office/powerpoint/2010/main" val="437113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olo con immagin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77CE2-4402-942B-FD26-6E29BDAB9B47}"/>
              </a:ext>
            </a:extLst>
          </p:cNvPr>
          <p:cNvSpPr>
            <a:spLocks noGrp="1"/>
          </p:cNvSpPr>
          <p:nvPr>
            <p:ph type="title"/>
          </p:nvPr>
        </p:nvSpPr>
        <p:spPr>
          <a:xfrm>
            <a:off x="402336" y="731407"/>
            <a:ext cx="6480450" cy="3038878"/>
          </a:xfrm>
        </p:spPr>
        <p:txBody>
          <a:bodyPr rtlCol="0" anchor="t">
            <a:normAutofit/>
          </a:bodyPr>
          <a:lstStyle>
            <a:lvl1pPr>
              <a:defRPr sz="6000"/>
            </a:lvl1pPr>
          </a:lstStyle>
          <a:p>
            <a:pPr rtl="0"/>
            <a:r>
              <a:rPr lang="it"/>
              <a:t>Fare clic per modificare lo stile del titolo</a:t>
            </a:r>
            <a:endParaRPr lang="en-US"/>
          </a:p>
        </p:txBody>
      </p:sp>
      <p:sp>
        <p:nvSpPr>
          <p:cNvPr id="3" name="Segnaposto testo 2">
            <a:extLst>
              <a:ext uri="{FF2B5EF4-FFF2-40B4-BE49-F238E27FC236}">
                <a16:creationId xmlns:a16="http://schemas.microsoft.com/office/drawing/2014/main" id="{4FF79075-DF30-526B-9548-3F9D7EF9FAA8}"/>
              </a:ext>
            </a:extLst>
          </p:cNvPr>
          <p:cNvSpPr>
            <a:spLocks noGrp="1"/>
          </p:cNvSpPr>
          <p:nvPr>
            <p:ph type="body" idx="1"/>
          </p:nvPr>
        </p:nvSpPr>
        <p:spPr>
          <a:xfrm>
            <a:off x="429315" y="5264528"/>
            <a:ext cx="6577526" cy="1001354"/>
          </a:xfrm>
        </p:spPr>
        <p:txBody>
          <a:bodyPr rtlCol="0" anchor="ctr">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it"/>
              <a:t>Fare clic per modificare lo stile del titolo</a:t>
            </a:r>
          </a:p>
        </p:txBody>
      </p:sp>
      <p:sp>
        <p:nvSpPr>
          <p:cNvPr id="5" name="Segnaposto piè di pagina 4">
            <a:extLst>
              <a:ext uri="{FF2B5EF4-FFF2-40B4-BE49-F238E27FC236}">
                <a16:creationId xmlns:a16="http://schemas.microsoft.com/office/drawing/2014/main" id="{CEC3F3D2-CADD-A94F-6739-CCCDA6C6FA8C}"/>
              </a:ext>
            </a:extLst>
          </p:cNvPr>
          <p:cNvSpPr>
            <a:spLocks noGrp="1"/>
          </p:cNvSpPr>
          <p:nvPr>
            <p:ph type="ftr" sz="quarter" idx="11"/>
          </p:nvPr>
        </p:nvSpPr>
        <p:spPr>
          <a:xfrm>
            <a:off x="426780" y="6426091"/>
            <a:ext cx="4357544" cy="365125"/>
          </a:xfrm>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40CC541E-3AF5-9564-CE04-E4B86459DBE0}"/>
              </a:ext>
            </a:extLst>
          </p:cNvPr>
          <p:cNvSpPr>
            <a:spLocks noGrp="1"/>
          </p:cNvSpPr>
          <p:nvPr>
            <p:ph type="dt" sz="half" idx="10"/>
          </p:nvPr>
        </p:nvSpPr>
        <p:spPr>
          <a:xfrm>
            <a:off x="4932188" y="6426091"/>
            <a:ext cx="1431447" cy="365125"/>
          </a:xfrm>
        </p:spPr>
        <p:txBody>
          <a:bodyPr rtlCol="0"/>
          <a:lstStyle/>
          <a:p>
            <a:pPr rtl="0"/>
            <a:r>
              <a:rPr lang="en-US"/>
              <a:t>4/8/2025</a:t>
            </a:r>
          </a:p>
        </p:txBody>
      </p:sp>
      <p:sp>
        <p:nvSpPr>
          <p:cNvPr id="6" name="Segnaposto numero diapositiva 5">
            <a:extLst>
              <a:ext uri="{FF2B5EF4-FFF2-40B4-BE49-F238E27FC236}">
                <a16:creationId xmlns:a16="http://schemas.microsoft.com/office/drawing/2014/main" id="{C3C772A7-7F28-0EB0-D243-BCC6917DADA2}"/>
              </a:ext>
            </a:extLst>
          </p:cNvPr>
          <p:cNvSpPr>
            <a:spLocks noGrp="1"/>
          </p:cNvSpPr>
          <p:nvPr>
            <p:ph type="sldNum" sz="quarter" idx="12"/>
          </p:nvPr>
        </p:nvSpPr>
        <p:spPr>
          <a:xfrm>
            <a:off x="6382685" y="6426091"/>
            <a:ext cx="603114" cy="365125"/>
          </a:xfrm>
        </p:spPr>
        <p:txBody>
          <a:bodyPr rtlCol="0"/>
          <a:lstStyle/>
          <a:p>
            <a:pPr rtl="0"/>
            <a:fld id="{DD84031F-D6BF-4677-B12E-7D8B88BA70F7}" type="slidenum">
              <a:rPr lang="en-US" smtClean="0"/>
              <a:t>‹N›</a:t>
            </a:fld>
            <a:endParaRPr lang="en-US"/>
          </a:p>
        </p:txBody>
      </p:sp>
      <p:sp>
        <p:nvSpPr>
          <p:cNvPr id="9" name="Segnaposto immagine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7620000" y="0"/>
            <a:ext cx="4571999" cy="6858000"/>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cxnSp>
        <p:nvCxnSpPr>
          <p:cNvPr id="10" name="Connettore diritto 9">
            <a:extLst>
              <a:ext uri="{FF2B5EF4-FFF2-40B4-BE49-F238E27FC236}">
                <a16:creationId xmlns:a16="http://schemas.microsoft.com/office/drawing/2014/main" id="{5022CE8C-DC47-AF8A-A37E-C04D364B8D63}"/>
              </a:ext>
            </a:extLst>
          </p:cNvPr>
          <p:cNvCxnSpPr>
            <a:cxnSpLocks/>
          </p:cNvCxnSpPr>
          <p:nvPr/>
        </p:nvCxnSpPr>
        <p:spPr>
          <a:xfrm>
            <a:off x="533400" y="6324773"/>
            <a:ext cx="648045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1" name="Connettore diritto 10">
            <a:extLst>
              <a:ext uri="{FF2B5EF4-FFF2-40B4-BE49-F238E27FC236}">
                <a16:creationId xmlns:a16="http://schemas.microsoft.com/office/drawing/2014/main" id="{735A6ADE-4FF0-6E84-4D25-A3E7A481303D}"/>
              </a:ext>
            </a:extLst>
          </p:cNvPr>
          <p:cNvCxnSpPr>
            <a:cxnSpLocks/>
          </p:cNvCxnSpPr>
          <p:nvPr/>
        </p:nvCxnSpPr>
        <p:spPr>
          <a:xfrm>
            <a:off x="533400" y="5184424"/>
            <a:ext cx="646050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7" name="Connettore diritto 6">
            <a:extLst>
              <a:ext uri="{FF2B5EF4-FFF2-40B4-BE49-F238E27FC236}">
                <a16:creationId xmlns:a16="http://schemas.microsoft.com/office/drawing/2014/main" id="{5B306735-74E7-C788-FB5F-7BC551ED5CDD}"/>
              </a:ext>
            </a:extLst>
          </p:cNvPr>
          <p:cNvCxnSpPr>
            <a:cxnSpLocks/>
          </p:cNvCxnSpPr>
          <p:nvPr/>
        </p:nvCxnSpPr>
        <p:spPr>
          <a:xfrm>
            <a:off x="533400" y="512722"/>
            <a:ext cx="6456409" cy="0"/>
          </a:xfrm>
          <a:prstGeom prst="line">
            <a:avLst/>
          </a:prstGeom>
          <a:ln w="476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308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4019F8-742E-9EEF-F591-C9666AC32AF1}"/>
              </a:ext>
            </a:extLst>
          </p:cNvPr>
          <p:cNvSpPr>
            <a:spLocks noGrp="1"/>
          </p:cNvSpPr>
          <p:nvPr>
            <p:ph type="title"/>
          </p:nvPr>
        </p:nvSpPr>
        <p:spPr>
          <a:xfrm>
            <a:off x="402336" y="392851"/>
            <a:ext cx="7525512" cy="1882595"/>
          </a:xfrm>
        </p:spPr>
        <p:txBody>
          <a:bodyPr rtlCol="0" anchor="t">
            <a:normAutofit/>
          </a:bodyPr>
          <a:lstStyle>
            <a:lvl1pPr>
              <a:defRPr sz="6600">
                <a:solidFill>
                  <a:schemeClr val="accent1"/>
                </a:solidFill>
              </a:defRPr>
            </a:lvl1pPr>
          </a:lstStyle>
          <a:p>
            <a:pPr rtl="0"/>
            <a:r>
              <a:rPr lang="it"/>
              <a:t>Fare clic per modificare lo stile del titolo</a:t>
            </a:r>
            <a:endParaRPr lang="en-US"/>
          </a:p>
        </p:txBody>
      </p:sp>
      <p:sp>
        <p:nvSpPr>
          <p:cNvPr id="7" name="Segnaposto contenuto 6">
            <a:extLst>
              <a:ext uri="{FF2B5EF4-FFF2-40B4-BE49-F238E27FC236}">
                <a16:creationId xmlns:a16="http://schemas.microsoft.com/office/drawing/2014/main" id="{28C8B19A-6FC1-2B71-0BFB-9274CBF396B9}"/>
              </a:ext>
            </a:extLst>
          </p:cNvPr>
          <p:cNvSpPr>
            <a:spLocks noGrp="1"/>
          </p:cNvSpPr>
          <p:nvPr>
            <p:ph sz="quarter" idx="13"/>
          </p:nvPr>
        </p:nvSpPr>
        <p:spPr>
          <a:xfrm>
            <a:off x="434856" y="2502245"/>
            <a:ext cx="7492991" cy="3669956"/>
          </a:xfrm>
        </p:spPr>
        <p:txBody>
          <a:bodyPr vert="horz" lIns="91440" tIns="45720" rIns="91440" bIns="45720" rtlCol="0" anchor="t">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4" name="Segnaposto piè di pagina 3">
            <a:extLst>
              <a:ext uri="{FF2B5EF4-FFF2-40B4-BE49-F238E27FC236}">
                <a16:creationId xmlns:a16="http://schemas.microsoft.com/office/drawing/2014/main" id="{0B12CFE6-D05E-5478-B3A4-81DC4DCD7410}"/>
              </a:ext>
            </a:extLst>
          </p:cNvPr>
          <p:cNvSpPr>
            <a:spLocks noGrp="1"/>
          </p:cNvSpPr>
          <p:nvPr>
            <p:ph type="ftr" sz="quarter" idx="11"/>
          </p:nvPr>
        </p:nvSpPr>
        <p:spPr/>
        <p:txBody>
          <a:bodyPr rtlCol="0"/>
          <a:lstStyle/>
          <a:p>
            <a:pPr rtl="0"/>
            <a:r>
              <a:rPr lang="it"/>
              <a:t>Esempio testo a piè di pagina</a:t>
            </a:r>
          </a:p>
        </p:txBody>
      </p:sp>
      <p:sp>
        <p:nvSpPr>
          <p:cNvPr id="3" name="Segnaposto data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lstStyle/>
          <a:p>
            <a:pPr rtl="0"/>
            <a:r>
              <a:rPr lang="en-US"/>
              <a:t>4/8/2025</a:t>
            </a:r>
          </a:p>
        </p:txBody>
      </p:sp>
      <p:sp>
        <p:nvSpPr>
          <p:cNvPr id="5" name="Segnaposto numero diapositiva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59437368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Agenda con immagin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4019F8-742E-9EEF-F591-C9666AC32AF1}"/>
              </a:ext>
            </a:extLst>
          </p:cNvPr>
          <p:cNvSpPr>
            <a:spLocks noGrp="1"/>
          </p:cNvSpPr>
          <p:nvPr>
            <p:ph type="title"/>
          </p:nvPr>
        </p:nvSpPr>
        <p:spPr>
          <a:xfrm>
            <a:off x="402336" y="401519"/>
            <a:ext cx="6516938" cy="2091068"/>
          </a:xfrm>
        </p:spPr>
        <p:txBody>
          <a:bodyPr rtlCol="0" anchor="t">
            <a:normAutofit/>
          </a:bodyPr>
          <a:lstStyle>
            <a:lvl1pPr>
              <a:defRPr sz="6600">
                <a:solidFill>
                  <a:schemeClr val="accent1"/>
                </a:solidFill>
              </a:defRPr>
            </a:lvl1pPr>
          </a:lstStyle>
          <a:p>
            <a:pPr rtl="0"/>
            <a:r>
              <a:rPr lang="it"/>
              <a:t>Fare clic per modificare lo stile del titolo</a:t>
            </a:r>
            <a:endParaRPr lang="en-US"/>
          </a:p>
        </p:txBody>
      </p:sp>
      <p:sp>
        <p:nvSpPr>
          <p:cNvPr id="7" name="Segnaposto contenuto 6">
            <a:extLst>
              <a:ext uri="{FF2B5EF4-FFF2-40B4-BE49-F238E27FC236}">
                <a16:creationId xmlns:a16="http://schemas.microsoft.com/office/drawing/2014/main" id="{28C8B19A-6FC1-2B71-0BFB-9274CBF396B9}"/>
              </a:ext>
            </a:extLst>
          </p:cNvPr>
          <p:cNvSpPr>
            <a:spLocks noGrp="1"/>
          </p:cNvSpPr>
          <p:nvPr>
            <p:ph sz="quarter" idx="13"/>
          </p:nvPr>
        </p:nvSpPr>
        <p:spPr>
          <a:xfrm>
            <a:off x="436526" y="2897442"/>
            <a:ext cx="6482747" cy="3279838"/>
          </a:xfrm>
        </p:spPr>
        <p:txBody>
          <a:bodyPr vert="horz" lIns="91440" tIns="45720" rIns="91440" bIns="45720" rtlCol="0">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4" name="Segnaposto piè di pagina 3">
            <a:extLst>
              <a:ext uri="{FF2B5EF4-FFF2-40B4-BE49-F238E27FC236}">
                <a16:creationId xmlns:a16="http://schemas.microsoft.com/office/drawing/2014/main" id="{0B12CFE6-D05E-5478-B3A4-81DC4DCD7410}"/>
              </a:ext>
            </a:extLst>
          </p:cNvPr>
          <p:cNvSpPr>
            <a:spLocks noGrp="1"/>
          </p:cNvSpPr>
          <p:nvPr>
            <p:ph type="ftr" sz="quarter" idx="11"/>
          </p:nvPr>
        </p:nvSpPr>
        <p:spPr>
          <a:xfrm>
            <a:off x="402336" y="6426091"/>
            <a:ext cx="4303014" cy="365125"/>
          </a:xfrm>
        </p:spPr>
        <p:txBody>
          <a:bodyPr rtlCol="0"/>
          <a:lstStyle/>
          <a:p>
            <a:pPr rtl="0"/>
            <a:r>
              <a:rPr lang="it"/>
              <a:t>Esempio di testo a piè di pagina</a:t>
            </a:r>
          </a:p>
        </p:txBody>
      </p:sp>
      <p:sp>
        <p:nvSpPr>
          <p:cNvPr id="3" name="Segnaposto data 2">
            <a:extLst>
              <a:ext uri="{FF2B5EF4-FFF2-40B4-BE49-F238E27FC236}">
                <a16:creationId xmlns:a16="http://schemas.microsoft.com/office/drawing/2014/main" id="{6CC77F2D-39D2-22F7-CF0B-39D63EBF00B7}"/>
              </a:ext>
            </a:extLst>
          </p:cNvPr>
          <p:cNvSpPr>
            <a:spLocks noGrp="1"/>
          </p:cNvSpPr>
          <p:nvPr>
            <p:ph type="dt" sz="half" idx="10"/>
          </p:nvPr>
        </p:nvSpPr>
        <p:spPr>
          <a:xfrm>
            <a:off x="4895850" y="6416667"/>
            <a:ext cx="1420310" cy="365125"/>
          </a:xfrm>
        </p:spPr>
        <p:txBody>
          <a:bodyPr rtlCol="0"/>
          <a:lstStyle/>
          <a:p>
            <a:pPr rtl="0"/>
            <a:r>
              <a:rPr lang="en-US"/>
              <a:t>4/8/2025</a:t>
            </a:r>
          </a:p>
        </p:txBody>
      </p:sp>
      <p:sp>
        <p:nvSpPr>
          <p:cNvPr id="5" name="Segnaposto numero diapositiva 4">
            <a:extLst>
              <a:ext uri="{FF2B5EF4-FFF2-40B4-BE49-F238E27FC236}">
                <a16:creationId xmlns:a16="http://schemas.microsoft.com/office/drawing/2014/main" id="{626B86D3-24E1-029E-BA22-9F17F9517D65}"/>
              </a:ext>
            </a:extLst>
          </p:cNvPr>
          <p:cNvSpPr>
            <a:spLocks noGrp="1"/>
          </p:cNvSpPr>
          <p:nvPr>
            <p:ph type="sldNum" sz="quarter" idx="12"/>
          </p:nvPr>
        </p:nvSpPr>
        <p:spPr>
          <a:xfrm>
            <a:off x="6316160" y="6416667"/>
            <a:ext cx="603114" cy="365125"/>
          </a:xfrm>
        </p:spPr>
        <p:txBody>
          <a:bodyPr rtlCol="0"/>
          <a:lstStyle/>
          <a:p>
            <a:pPr rtl="0"/>
            <a:fld id="{DD84031F-D6BF-4677-B12E-7D8B88BA70F7}" type="slidenum">
              <a:rPr lang="en-US" smtClean="0"/>
              <a:t>‹N›</a:t>
            </a:fld>
            <a:endParaRPr lang="en-US"/>
          </a:p>
        </p:txBody>
      </p:sp>
      <p:sp>
        <p:nvSpPr>
          <p:cNvPr id="8" name="Segnaposto immagine 8">
            <a:extLst>
              <a:ext uri="{FF2B5EF4-FFF2-40B4-BE49-F238E27FC236}">
                <a16:creationId xmlns:a16="http://schemas.microsoft.com/office/drawing/2014/main" id="{FBFCD9F4-28CD-7877-8D0E-B6685E2A124F}"/>
              </a:ext>
            </a:extLst>
          </p:cNvPr>
          <p:cNvSpPr>
            <a:spLocks noGrp="1"/>
          </p:cNvSpPr>
          <p:nvPr>
            <p:ph type="pic" sz="quarter" idx="14" hasCustomPrompt="1"/>
          </p:nvPr>
        </p:nvSpPr>
        <p:spPr>
          <a:xfrm>
            <a:off x="7619999" y="0"/>
            <a:ext cx="4571999" cy="6857999"/>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cxnSp>
        <p:nvCxnSpPr>
          <p:cNvPr id="9" name="Connettore diritto 8">
            <a:extLst>
              <a:ext uri="{FF2B5EF4-FFF2-40B4-BE49-F238E27FC236}">
                <a16:creationId xmlns:a16="http://schemas.microsoft.com/office/drawing/2014/main" id="{0E6481B7-DF51-286F-B976-0777FDDAC524}"/>
              </a:ext>
            </a:extLst>
          </p:cNvPr>
          <p:cNvCxnSpPr>
            <a:cxnSpLocks/>
          </p:cNvCxnSpPr>
          <p:nvPr/>
        </p:nvCxnSpPr>
        <p:spPr>
          <a:xfrm>
            <a:off x="530352" y="2670800"/>
            <a:ext cx="6402856" cy="0"/>
          </a:xfrm>
          <a:prstGeom prst="line">
            <a:avLst/>
          </a:prstGeom>
          <a:ln w="9525">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03411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genda con immagine 2">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4019F8-742E-9EEF-F591-C9666AC32AF1}"/>
              </a:ext>
            </a:extLst>
          </p:cNvPr>
          <p:cNvSpPr>
            <a:spLocks noGrp="1"/>
          </p:cNvSpPr>
          <p:nvPr>
            <p:ph type="title"/>
          </p:nvPr>
        </p:nvSpPr>
        <p:spPr>
          <a:xfrm>
            <a:off x="402336" y="3380188"/>
            <a:ext cx="4688732" cy="2313195"/>
          </a:xfrm>
        </p:spPr>
        <p:txBody>
          <a:bodyPr rtlCol="0" anchor="t">
            <a:normAutofit/>
          </a:bodyPr>
          <a:lstStyle>
            <a:lvl1pPr>
              <a:defRPr sz="5400">
                <a:solidFill>
                  <a:schemeClr val="accent1"/>
                </a:solidFill>
              </a:defRPr>
            </a:lvl1pPr>
          </a:lstStyle>
          <a:p>
            <a:pPr rtl="0"/>
            <a:r>
              <a:rPr lang="it"/>
              <a:t>Fare clic per modificare lo stile del titolo</a:t>
            </a:r>
            <a:endParaRPr lang="en-US"/>
          </a:p>
        </p:txBody>
      </p:sp>
      <p:sp>
        <p:nvSpPr>
          <p:cNvPr id="8" name="Segnaposto immagine 8">
            <a:extLst>
              <a:ext uri="{FF2B5EF4-FFF2-40B4-BE49-F238E27FC236}">
                <a16:creationId xmlns:a16="http://schemas.microsoft.com/office/drawing/2014/main" id="{E6BFF2B7-0DC8-E068-0F08-D1CF291F8EA2}"/>
              </a:ext>
            </a:extLst>
          </p:cNvPr>
          <p:cNvSpPr>
            <a:spLocks noGrp="1"/>
          </p:cNvSpPr>
          <p:nvPr>
            <p:ph type="pic" sz="quarter" idx="14" hasCustomPrompt="1"/>
          </p:nvPr>
        </p:nvSpPr>
        <p:spPr>
          <a:xfrm>
            <a:off x="0" y="0"/>
            <a:ext cx="12192000" cy="3041367"/>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7" name="Segnaposto contenuto 6">
            <a:extLst>
              <a:ext uri="{FF2B5EF4-FFF2-40B4-BE49-F238E27FC236}">
                <a16:creationId xmlns:a16="http://schemas.microsoft.com/office/drawing/2014/main" id="{28C8B19A-6FC1-2B71-0BFB-9274CBF396B9}"/>
              </a:ext>
            </a:extLst>
          </p:cNvPr>
          <p:cNvSpPr>
            <a:spLocks noGrp="1"/>
          </p:cNvSpPr>
          <p:nvPr>
            <p:ph sz="quarter" idx="13"/>
          </p:nvPr>
        </p:nvSpPr>
        <p:spPr>
          <a:xfrm>
            <a:off x="5638800" y="3363190"/>
            <a:ext cx="6029721" cy="2759316"/>
          </a:xfrm>
        </p:spPr>
        <p:txBody>
          <a:bodyPr vert="horz" lIns="91440" tIns="45720" rIns="91440" bIns="45720" rtlCol="0">
            <a:normAutofit/>
          </a:bodyPr>
          <a:lstStyle>
            <a:lvl1pPr marL="457200" indent="-457200">
              <a:buFont typeface="+mj-lt"/>
              <a:buAutoNum type="arabicPeriod"/>
              <a:defRPr lang="en-US" sz="2000" dirty="0"/>
            </a:lvl1pPr>
            <a:lvl2pPr marL="800100" indent="-342900">
              <a:buFont typeface="+mj-lt"/>
              <a:buAutoNum type="arabicPeriod"/>
              <a:defRPr lang="en-US" sz="1800" dirty="0"/>
            </a:lvl2pPr>
            <a:lvl3pPr marL="1257300" indent="-342900">
              <a:buFont typeface="+mj-lt"/>
              <a:buAutoNum type="arabicPeriod"/>
              <a:defRPr lang="en-US" sz="1600" dirty="0"/>
            </a:lvl3pPr>
            <a:lvl4pPr marL="1714500" indent="-342900">
              <a:buFont typeface="+mj-lt"/>
              <a:buAutoNum type="arabicPeriod"/>
              <a:defRPr lang="en-US" sz="1600" dirty="0"/>
            </a:lvl4pPr>
            <a:lvl5pPr marL="2171700" indent="-342900">
              <a:buFont typeface="+mj-lt"/>
              <a:buAutoNum type="arabicPeriod"/>
              <a:defRPr lang="en-US" sz="1600" dirty="0"/>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4" name="Segnaposto piè di pagina 3">
            <a:extLst>
              <a:ext uri="{FF2B5EF4-FFF2-40B4-BE49-F238E27FC236}">
                <a16:creationId xmlns:a16="http://schemas.microsoft.com/office/drawing/2014/main" id="{0B12CFE6-D05E-5478-B3A4-81DC4DCD7410}"/>
              </a:ext>
            </a:extLst>
          </p:cNvPr>
          <p:cNvSpPr>
            <a:spLocks noGrp="1"/>
          </p:cNvSpPr>
          <p:nvPr>
            <p:ph type="ftr" sz="quarter" idx="11"/>
          </p:nvPr>
        </p:nvSpPr>
        <p:spPr/>
        <p:txBody>
          <a:bodyPr rtlCol="0"/>
          <a:lstStyle/>
          <a:p>
            <a:pPr rtl="0"/>
            <a:r>
              <a:rPr lang="it"/>
              <a:t>Esempio testo a piè di pagina</a:t>
            </a:r>
          </a:p>
        </p:txBody>
      </p:sp>
      <p:sp>
        <p:nvSpPr>
          <p:cNvPr id="3" name="Segnaposto data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lstStyle/>
          <a:p>
            <a:pPr rtl="0"/>
            <a:r>
              <a:rPr lang="en-US"/>
              <a:t>4/8/2025</a:t>
            </a:r>
          </a:p>
        </p:txBody>
      </p:sp>
      <p:sp>
        <p:nvSpPr>
          <p:cNvPr id="5" name="Segnaposto numero diapositiva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11" name="Connettore diritto 10">
            <a:extLst>
              <a:ext uri="{FF2B5EF4-FFF2-40B4-BE49-F238E27FC236}">
                <a16:creationId xmlns:a16="http://schemas.microsoft.com/office/drawing/2014/main" id="{A4981961-B802-677C-4957-E24CA14D5E6D}"/>
              </a:ext>
            </a:extLst>
          </p:cNvPr>
          <p:cNvCxnSpPr>
            <a:cxnSpLocks/>
          </p:cNvCxnSpPr>
          <p:nvPr/>
        </p:nvCxnSpPr>
        <p:spPr>
          <a:xfrm>
            <a:off x="533400" y="6324600"/>
            <a:ext cx="11125200" cy="0"/>
          </a:xfrm>
          <a:prstGeom prst="line">
            <a:avLst/>
          </a:prstGeom>
          <a:ln w="9525">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6732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ontenuto 2">
    <p:bg>
      <p:bgRef idx="1001">
        <a:schemeClr val="bg1"/>
      </p:bgRef>
    </p:bg>
    <p:spTree>
      <p:nvGrpSpPr>
        <p:cNvPr id="1" name=""/>
        <p:cNvGrpSpPr/>
        <p:nvPr/>
      </p:nvGrpSpPr>
      <p:grpSpPr>
        <a:xfrm>
          <a:off x="0" y="0"/>
          <a:ext cx="0" cy="0"/>
          <a:chOff x="0" y="0"/>
          <a:chExt cx="0" cy="0"/>
        </a:xfrm>
      </p:grpSpPr>
      <p:cxnSp>
        <p:nvCxnSpPr>
          <p:cNvPr id="7" name="Connettore diritto 6">
            <a:extLst>
              <a:ext uri="{FF2B5EF4-FFF2-40B4-BE49-F238E27FC236}">
                <a16:creationId xmlns:a16="http://schemas.microsoft.com/office/drawing/2014/main" id="{0107B931-214A-9578-5A7A-FDEB9ADB5080}"/>
              </a:ext>
            </a:extLst>
          </p:cNvPr>
          <p:cNvCxnSpPr>
            <a:cxnSpLocks/>
          </p:cNvCxnSpPr>
          <p:nvPr/>
        </p:nvCxnSpPr>
        <p:spPr>
          <a:xfrm>
            <a:off x="3751277" y="2791386"/>
            <a:ext cx="468944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3550862" y="1429789"/>
            <a:ext cx="5090277" cy="1196713"/>
          </a:xfrm>
        </p:spPr>
        <p:txBody>
          <a:bodyPr rtlCol="0" anchor="b"/>
          <a:lstStyle>
            <a:lvl1pPr algn="ctr">
              <a:defRPr/>
            </a:lvl1pPr>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3676880" y="2999629"/>
            <a:ext cx="4838241" cy="2195823"/>
          </a:xfrm>
        </p:spPr>
        <p:txBody>
          <a:bodyPr rtlCol="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34693966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Contenuto 3">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1303089" y="1673352"/>
            <a:ext cx="3360352" cy="2324365"/>
          </a:xfrm>
        </p:spPr>
        <p:txBody>
          <a:bodyPr rtlCol="0" anchor="t"/>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5103780" y="1673352"/>
            <a:ext cx="5785132" cy="2918754"/>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0352" y="6345987"/>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4971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Contenuto 4">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560" y="1399734"/>
            <a:ext cx="4136461" cy="2918754"/>
          </a:xfrm>
        </p:spPr>
        <p:txBody>
          <a:bodyPr rtlCol="0" anchor="t"/>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5103780" y="1398419"/>
            <a:ext cx="6250020" cy="4114800"/>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0352" y="6322906"/>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77197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uto 5">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22400" y="694944"/>
            <a:ext cx="3334120" cy="2734056"/>
          </a:xfrm>
        </p:spPr>
        <p:txBody>
          <a:bodyPr rtlCol="0" anchor="t"/>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229100" y="694943"/>
            <a:ext cx="7439421" cy="5486400"/>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0352" y="63267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88638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uto 6">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22400" y="435785"/>
            <a:ext cx="4268573" cy="2918754"/>
          </a:xfrm>
        </p:spPr>
        <p:txBody>
          <a:bodyPr rtlCol="0" anchor="t"/>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5391452" y="743106"/>
            <a:ext cx="6277070" cy="5312987"/>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59F873DB-8FEF-C24C-ECA0-EABFFF560476}"/>
              </a:ext>
            </a:extLst>
          </p:cNvPr>
          <p:cNvCxnSpPr>
            <a:cxnSpLocks/>
          </p:cNvCxnSpPr>
          <p:nvPr/>
        </p:nvCxnSpPr>
        <p:spPr>
          <a:xfrm>
            <a:off x="5486400" y="528489"/>
            <a:ext cx="6172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346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Contenuto 7">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560" y="433576"/>
            <a:ext cx="3263496" cy="2821439"/>
          </a:xfrm>
        </p:spPr>
        <p:txBody>
          <a:bodyPr rtlCol="0" anchor="t">
            <a:normAutofit/>
          </a:bodyPr>
          <a:lstStyle>
            <a:lvl1pPr>
              <a:defRPr sz="3600"/>
            </a:lvl1pPr>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309946" y="694944"/>
            <a:ext cx="7358769" cy="54864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290E8417-C758-AC09-72D4-D07CE8D5D1EB}"/>
              </a:ext>
            </a:extLst>
          </p:cNvPr>
          <p:cNvCxnSpPr>
            <a:cxnSpLocks/>
          </p:cNvCxnSpPr>
          <p:nvPr/>
        </p:nvCxnSpPr>
        <p:spPr>
          <a:xfrm>
            <a:off x="4347151" y="528489"/>
            <a:ext cx="7326605"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58899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uto con immagin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5993867" y="691867"/>
            <a:ext cx="5664732" cy="1212661"/>
          </a:xfrm>
        </p:spPr>
        <p:txBody>
          <a:bodyPr rtlCol="0"/>
          <a:lstStyle/>
          <a:p>
            <a:pPr rtl="0"/>
            <a:r>
              <a:rPr lang="it"/>
              <a:t>Fare clic per modificare lo stile del titolo</a:t>
            </a:r>
            <a:endParaRPr lang="en-US"/>
          </a:p>
        </p:txBody>
      </p:sp>
      <p:sp>
        <p:nvSpPr>
          <p:cNvPr id="34" name="Segnaposto immagine 8">
            <a:extLst>
              <a:ext uri="{FF2B5EF4-FFF2-40B4-BE49-F238E27FC236}">
                <a16:creationId xmlns:a16="http://schemas.microsoft.com/office/drawing/2014/main" id="{38FD2E6A-E1F7-36FC-E50F-AD4CE76910EA}"/>
              </a:ext>
            </a:extLst>
          </p:cNvPr>
          <p:cNvSpPr>
            <a:spLocks noGrp="1"/>
          </p:cNvSpPr>
          <p:nvPr>
            <p:ph type="pic" sz="quarter" idx="13" hasCustomPrompt="1"/>
          </p:nvPr>
        </p:nvSpPr>
        <p:spPr>
          <a:xfrm>
            <a:off x="533401" y="533400"/>
            <a:ext cx="4953000" cy="5811928"/>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5993865" y="2007652"/>
            <a:ext cx="5664732" cy="4315319"/>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A04AB0D3-0312-25C6-7159-3EBA07E82C60}"/>
              </a:ext>
            </a:extLst>
          </p:cNvPr>
          <p:cNvCxnSpPr>
            <a:cxnSpLocks/>
          </p:cNvCxnSpPr>
          <p:nvPr/>
        </p:nvCxnSpPr>
        <p:spPr>
          <a:xfrm>
            <a:off x="6058518" y="530352"/>
            <a:ext cx="56000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481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uto">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399679" y="332308"/>
            <a:ext cx="11253667" cy="909921"/>
          </a:xfrm>
        </p:spPr>
        <p:txBody>
          <a:bodyPr rtlCol="0" anchor="b"/>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02336" y="1488931"/>
            <a:ext cx="11253668" cy="4700761"/>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A04AB0D3-0312-25C6-7159-3EBA07E82C60}"/>
              </a:ext>
            </a:extLst>
          </p:cNvPr>
          <p:cNvCxnSpPr>
            <a:cxnSpLocks/>
          </p:cNvCxnSpPr>
          <p:nvPr/>
        </p:nvCxnSpPr>
        <p:spPr>
          <a:xfrm>
            <a:off x="530352"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34316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uto con immagine 2">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562" y="691868"/>
            <a:ext cx="5593338" cy="1157316"/>
          </a:xfrm>
        </p:spPr>
        <p:txBody>
          <a:bodyPr rtlCol="0"/>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34928" y="2010699"/>
            <a:ext cx="5577972" cy="4334628"/>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34" name="Segnaposto immagine 8">
            <a:extLst>
              <a:ext uri="{FF2B5EF4-FFF2-40B4-BE49-F238E27FC236}">
                <a16:creationId xmlns:a16="http://schemas.microsoft.com/office/drawing/2014/main" id="{38FD2E6A-E1F7-36FC-E50F-AD4CE76910EA}"/>
              </a:ext>
            </a:extLst>
          </p:cNvPr>
          <p:cNvSpPr>
            <a:spLocks noGrp="1"/>
          </p:cNvSpPr>
          <p:nvPr>
            <p:ph type="pic" sz="quarter" idx="13" hasCustomPrompt="1"/>
          </p:nvPr>
        </p:nvSpPr>
        <p:spPr>
          <a:xfrm>
            <a:off x="6553200" y="533400"/>
            <a:ext cx="5105400" cy="5791200"/>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A04AB0D3-0312-25C6-7159-3EBA07E82C60}"/>
              </a:ext>
            </a:extLst>
          </p:cNvPr>
          <p:cNvCxnSpPr>
            <a:cxnSpLocks/>
          </p:cNvCxnSpPr>
          <p:nvPr/>
        </p:nvCxnSpPr>
        <p:spPr>
          <a:xfrm>
            <a:off x="518028" y="530352"/>
            <a:ext cx="549487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81558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uto con immagine 3">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977971" y="691866"/>
            <a:ext cx="6680630" cy="1217337"/>
          </a:xfrm>
        </p:spPr>
        <p:txBody>
          <a:bodyPr rtlCol="0"/>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7BA63699-2EA2-4B8B-E296-BEF5937412F5}"/>
              </a:ext>
            </a:extLst>
          </p:cNvPr>
          <p:cNvSpPr>
            <a:spLocks noGrp="1"/>
          </p:cNvSpPr>
          <p:nvPr>
            <p:ph type="pic" sz="quarter" idx="13" hasCustomPrompt="1"/>
          </p:nvPr>
        </p:nvSpPr>
        <p:spPr>
          <a:xfrm>
            <a:off x="533400" y="533400"/>
            <a:ext cx="3886200" cy="5811924"/>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977971" y="2010699"/>
            <a:ext cx="6680630" cy="4313902"/>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A04AB0D3-0312-25C6-7159-3EBA07E82C60}"/>
              </a:ext>
            </a:extLst>
          </p:cNvPr>
          <p:cNvCxnSpPr>
            <a:cxnSpLocks/>
          </p:cNvCxnSpPr>
          <p:nvPr/>
        </p:nvCxnSpPr>
        <p:spPr>
          <a:xfrm>
            <a:off x="4984096" y="533400"/>
            <a:ext cx="668063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81753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uto con immagine 4">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559" y="691867"/>
            <a:ext cx="6664559" cy="1217340"/>
          </a:xfrm>
        </p:spPr>
        <p:txBody>
          <a:bodyPr rtlCol="0"/>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22217" y="2010699"/>
            <a:ext cx="6661902" cy="4330851"/>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10" name="Segnaposto immagine 8">
            <a:extLst>
              <a:ext uri="{FF2B5EF4-FFF2-40B4-BE49-F238E27FC236}">
                <a16:creationId xmlns:a16="http://schemas.microsoft.com/office/drawing/2014/main" id="{7BA63699-2EA2-4B8B-E296-BEF5937412F5}"/>
              </a:ext>
            </a:extLst>
          </p:cNvPr>
          <p:cNvSpPr>
            <a:spLocks noGrp="1"/>
          </p:cNvSpPr>
          <p:nvPr>
            <p:ph type="pic" sz="quarter" idx="13" hasCustomPrompt="1"/>
          </p:nvPr>
        </p:nvSpPr>
        <p:spPr>
          <a:xfrm>
            <a:off x="7620000" y="533400"/>
            <a:ext cx="4038600" cy="5791200"/>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a:xfrm>
            <a:off x="7620000" y="6426091"/>
            <a:ext cx="3553839" cy="365125"/>
          </a:xfrm>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CA3F4131-F439-B360-2C50-DC4ED02C5AF2}"/>
              </a:ext>
            </a:extLst>
          </p:cNvPr>
          <p:cNvCxnSpPr>
            <a:cxnSpLocks/>
          </p:cNvCxnSpPr>
          <p:nvPr/>
        </p:nvCxnSpPr>
        <p:spPr>
          <a:xfrm>
            <a:off x="516418" y="530352"/>
            <a:ext cx="65677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1936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uto con immagine 5">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7007497" y="691868"/>
            <a:ext cx="4660247" cy="1439210"/>
          </a:xfrm>
        </p:spPr>
        <p:txBody>
          <a:bodyPr rtlCol="0"/>
          <a:lstStyle/>
          <a:p>
            <a:pPr rtl="0"/>
            <a:r>
              <a:rPr lang="it"/>
              <a:t>Fare clic per modificare lo stile del titolo</a:t>
            </a:r>
            <a:endParaRPr lang="en-US"/>
          </a:p>
        </p:txBody>
      </p:sp>
      <p:sp>
        <p:nvSpPr>
          <p:cNvPr id="9" name="Segnaposto immagine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33400" y="533399"/>
            <a:ext cx="6029286" cy="5791201"/>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7007497" y="2211184"/>
            <a:ext cx="4660247" cy="4113415"/>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A04AB0D3-0312-25C6-7159-3EBA07E82C60}"/>
              </a:ext>
            </a:extLst>
          </p:cNvPr>
          <p:cNvCxnSpPr>
            <a:cxnSpLocks/>
          </p:cNvCxnSpPr>
          <p:nvPr/>
        </p:nvCxnSpPr>
        <p:spPr>
          <a:xfrm>
            <a:off x="7095744" y="530921"/>
            <a:ext cx="456285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78171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uto con immagine 6">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376" y="691868"/>
            <a:ext cx="4577602" cy="1439210"/>
          </a:xfrm>
        </p:spPr>
        <p:txBody>
          <a:bodyPr rtlCol="0"/>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19376" y="2211185"/>
            <a:ext cx="4577602" cy="3954946"/>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9" name="Segnaposto immagine 8">
            <a:extLst>
              <a:ext uri="{FF2B5EF4-FFF2-40B4-BE49-F238E27FC236}">
                <a16:creationId xmlns:a16="http://schemas.microsoft.com/office/drawing/2014/main" id="{57807F9F-79B5-ED92-41CC-A1D1A8D03E35}"/>
              </a:ext>
            </a:extLst>
          </p:cNvPr>
          <p:cNvSpPr>
            <a:spLocks noGrp="1"/>
          </p:cNvSpPr>
          <p:nvPr>
            <p:ph type="pic" sz="quarter" idx="13" hasCustomPrompt="1"/>
          </p:nvPr>
        </p:nvSpPr>
        <p:spPr>
          <a:xfrm>
            <a:off x="5486400" y="533399"/>
            <a:ext cx="6172200" cy="5791201"/>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A04AB0D3-0312-25C6-7159-3EBA07E82C60}"/>
              </a:ext>
            </a:extLst>
          </p:cNvPr>
          <p:cNvCxnSpPr>
            <a:cxnSpLocks/>
          </p:cNvCxnSpPr>
          <p:nvPr/>
        </p:nvCxnSpPr>
        <p:spPr>
          <a:xfrm>
            <a:off x="516418" y="530352"/>
            <a:ext cx="44365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73066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uto con immagine 7">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8029814" y="512011"/>
            <a:ext cx="3628786" cy="1259920"/>
          </a:xfrm>
        </p:spPr>
        <p:txBody>
          <a:bodyPr rtlCol="0" anchor="b"/>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7086600" cy="5791199"/>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8043065" y="2170611"/>
            <a:ext cx="3628786" cy="4162372"/>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a:xfrm>
            <a:off x="8029813" y="6426091"/>
            <a:ext cx="3144025" cy="365125"/>
          </a:xfrm>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789C51D6-8120-DE83-0A77-B4C479640664}"/>
              </a:ext>
            </a:extLst>
          </p:cNvPr>
          <p:cNvCxnSpPr>
            <a:cxnSpLocks/>
          </p:cNvCxnSpPr>
          <p:nvPr/>
        </p:nvCxnSpPr>
        <p:spPr>
          <a:xfrm>
            <a:off x="8153400" y="1892587"/>
            <a:ext cx="350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63570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uto con immagine 8">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848555" y="512011"/>
            <a:ext cx="6792069" cy="1259920"/>
          </a:xfrm>
        </p:spPr>
        <p:txBody>
          <a:bodyPr rtlCol="0" anchor="b"/>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3400" y="533399"/>
            <a:ext cx="3886200" cy="5791201"/>
          </a:xfrm>
          <a:blipFill dpi="0" rotWithShape="1">
            <a:blip r:embed="rId2">
              <a:alphaModFix amt="70000"/>
            </a:blip>
            <a:srcRect/>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137143" cy="365125"/>
          </a:xfrm>
        </p:spPr>
        <p:txBody>
          <a:bodyPr rtlCol="0"/>
          <a:lstStyle/>
          <a:p>
            <a:pPr rtl="0"/>
            <a:r>
              <a:rPr lang="it"/>
              <a:t>Esempio di testo a piè di pagina</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848555" y="2148840"/>
            <a:ext cx="6792069" cy="4162372"/>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789C51D6-8120-DE83-0A77-B4C479640664}"/>
              </a:ext>
            </a:extLst>
          </p:cNvPr>
          <p:cNvCxnSpPr>
            <a:cxnSpLocks/>
          </p:cNvCxnSpPr>
          <p:nvPr/>
        </p:nvCxnSpPr>
        <p:spPr>
          <a:xfrm>
            <a:off x="4953000" y="1892587"/>
            <a:ext cx="67056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69559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uto con immagine 9">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8621935" y="691867"/>
            <a:ext cx="3052570" cy="2011680"/>
          </a:xfrm>
        </p:spPr>
        <p:txBody>
          <a:bodyPr rtlCol="0"/>
          <a:lstStyle/>
          <a:p>
            <a:pPr rtl="0"/>
            <a:r>
              <a:rPr lang="it"/>
              <a:t>Fare clic per modificare lo stile del titolo</a:t>
            </a:r>
            <a:endParaRPr lang="en-US"/>
          </a:p>
        </p:txBody>
      </p:sp>
      <p:sp>
        <p:nvSpPr>
          <p:cNvPr id="14" name="Segnaposto immagine 8">
            <a:extLst>
              <a:ext uri="{FF2B5EF4-FFF2-40B4-BE49-F238E27FC236}">
                <a16:creationId xmlns:a16="http://schemas.microsoft.com/office/drawing/2014/main" id="{6BC46AA6-BED0-04C6-38E0-12160144CC38}"/>
              </a:ext>
            </a:extLst>
          </p:cNvPr>
          <p:cNvSpPr>
            <a:spLocks noGrp="1"/>
          </p:cNvSpPr>
          <p:nvPr>
            <p:ph type="pic" sz="quarter" idx="13" hasCustomPrompt="1"/>
          </p:nvPr>
        </p:nvSpPr>
        <p:spPr>
          <a:xfrm>
            <a:off x="533399" y="533400"/>
            <a:ext cx="7667626" cy="5788757"/>
          </a:xfrm>
          <a:blipFill>
            <a:blip r:embed="rId2">
              <a:alphaModFix amt="70000"/>
            </a:blip>
            <a:stretch>
              <a:fillRect/>
            </a:stretch>
          </a:blipFill>
          <a:effectLst>
            <a:outerShdw blurRad="203200" dist="12700" dir="7800000" algn="r" rotWithShape="0">
              <a:prstClr val="black">
                <a:alpha val="10000"/>
              </a:prstClr>
            </a:outerShdw>
          </a:effectLst>
        </p:spPr>
        <p:txBody>
          <a:bodyPr vert="horz" lIns="91440" tIns="45720" rIns="91440" bIns="45720" rtlCol="0">
            <a:normAutofit/>
          </a:bodyPr>
          <a:lstStyle>
            <a:lvl1pPr marL="0" indent="0">
              <a:buNone/>
              <a:defRPr lang="en-US"/>
            </a:lvl1pPr>
          </a:lstStyle>
          <a:p>
            <a:pPr lvl="0"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8621935" y="2889848"/>
            <a:ext cx="3052570" cy="3434752"/>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18" name="Segnaposto piè di pagina 17">
            <a:extLst>
              <a:ext uri="{FF2B5EF4-FFF2-40B4-BE49-F238E27FC236}">
                <a16:creationId xmlns:a16="http://schemas.microsoft.com/office/drawing/2014/main" id="{5C6323EE-3C7E-2716-8BD0-C89545F04FC6}"/>
              </a:ext>
            </a:extLst>
          </p:cNvPr>
          <p:cNvSpPr>
            <a:spLocks noGrp="1"/>
          </p:cNvSpPr>
          <p:nvPr>
            <p:ph type="ftr" sz="quarter" idx="15"/>
          </p:nvPr>
        </p:nvSpPr>
        <p:spPr/>
        <p:txBody>
          <a:bodyPr rtlCol="0"/>
          <a:lstStyle/>
          <a:p>
            <a:pPr rtl="0"/>
            <a:r>
              <a:rPr lang="it"/>
              <a:t>Esempio di testo a piè di pagina</a:t>
            </a:r>
          </a:p>
        </p:txBody>
      </p:sp>
      <p:sp>
        <p:nvSpPr>
          <p:cNvPr id="17" name="Segnaposto data 16">
            <a:extLst>
              <a:ext uri="{FF2B5EF4-FFF2-40B4-BE49-F238E27FC236}">
                <a16:creationId xmlns:a16="http://schemas.microsoft.com/office/drawing/2014/main" id="{F01E841F-9F6D-0E74-84D5-4BA2AF78F5C2}"/>
              </a:ext>
            </a:extLst>
          </p:cNvPr>
          <p:cNvSpPr>
            <a:spLocks noGrp="1"/>
          </p:cNvSpPr>
          <p:nvPr>
            <p:ph type="dt" sz="half" idx="14"/>
          </p:nvPr>
        </p:nvSpPr>
        <p:spPr/>
        <p:txBody>
          <a:bodyPr rtlCol="0"/>
          <a:lstStyle/>
          <a:p>
            <a:pPr rtl="0"/>
            <a:r>
              <a:rPr lang="en-US"/>
              <a:t>4/8/2025</a:t>
            </a:r>
          </a:p>
        </p:txBody>
      </p:sp>
      <p:sp>
        <p:nvSpPr>
          <p:cNvPr id="19" name="Segnaposto numero diapositiva 18">
            <a:extLst>
              <a:ext uri="{FF2B5EF4-FFF2-40B4-BE49-F238E27FC236}">
                <a16:creationId xmlns:a16="http://schemas.microsoft.com/office/drawing/2014/main" id="{ACE2DCFD-EFAB-71DF-776D-014822C0ABEC}"/>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2CFBB608-C785-A34D-1B6D-96361A676495}"/>
              </a:ext>
            </a:extLst>
          </p:cNvPr>
          <p:cNvCxnSpPr>
            <a:cxnSpLocks/>
          </p:cNvCxnSpPr>
          <p:nvPr/>
        </p:nvCxnSpPr>
        <p:spPr>
          <a:xfrm>
            <a:off x="8727541" y="533400"/>
            <a:ext cx="293106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40144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uto con immagine 10">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22401" y="691866"/>
            <a:ext cx="3448141" cy="2247273"/>
          </a:xfrm>
        </p:spPr>
        <p:txBody>
          <a:bodyPr rtlCol="0"/>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4419600" y="530353"/>
            <a:ext cx="7239000" cy="4019112"/>
          </a:xfrm>
          <a:blipFill>
            <a:blip r:embed="rId2">
              <a:alphaModFix amt="70000"/>
            </a:blip>
            <a:stretch>
              <a:fillRect/>
            </a:stretch>
          </a:blipFill>
          <a:effectLst>
            <a:outerShdw blurRad="190500" dir="144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405470" y="4735286"/>
            <a:ext cx="7239000" cy="1424879"/>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4A0C081E-1CAD-8E64-5453-4CC21A0A90FD}"/>
              </a:ext>
            </a:extLst>
          </p:cNvPr>
          <p:cNvCxnSpPr>
            <a:cxnSpLocks/>
          </p:cNvCxnSpPr>
          <p:nvPr/>
        </p:nvCxnSpPr>
        <p:spPr>
          <a:xfrm>
            <a:off x="530274" y="530352"/>
            <a:ext cx="3354124"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3400" y="6326367"/>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39580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uto con immagine 11">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756" y="691866"/>
            <a:ext cx="3540062" cy="2247273"/>
          </a:xfrm>
        </p:spPr>
        <p:txBody>
          <a:bodyPr rtlCol="0"/>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4419600" y="533400"/>
            <a:ext cx="7239000" cy="3157452"/>
          </a:xfrm>
          <a:blipFill>
            <a:blip r:embed="rId2">
              <a:alphaModFix amt="70000"/>
            </a:blip>
            <a:stretch>
              <a:fillRect/>
            </a:stretch>
          </a:blipFill>
          <a:effectLst>
            <a:outerShdw blurRad="190500" dir="144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419600" y="3933645"/>
            <a:ext cx="7261323" cy="2382111"/>
          </a:xfrm>
        </p:spPr>
        <p:txBody>
          <a:bodyPr rtlCol="0"/>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4A0C081E-1CAD-8E64-5453-4CC21A0A90FD}"/>
              </a:ext>
            </a:extLst>
          </p:cNvPr>
          <p:cNvCxnSpPr>
            <a:cxnSpLocks/>
          </p:cNvCxnSpPr>
          <p:nvPr/>
        </p:nvCxnSpPr>
        <p:spPr>
          <a:xfrm>
            <a:off x="533400" y="530352"/>
            <a:ext cx="33528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3400" y="6324542"/>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31" name="Connettore diritto 30">
            <a:extLst>
              <a:ext uri="{FF2B5EF4-FFF2-40B4-BE49-F238E27FC236}">
                <a16:creationId xmlns:a16="http://schemas.microsoft.com/office/drawing/2014/main" id="{FF4D8D45-8224-ED36-94DF-FAE863F412D1}"/>
              </a:ext>
            </a:extLst>
          </p:cNvPr>
          <p:cNvCxnSpPr>
            <a:cxnSpLocks/>
          </p:cNvCxnSpPr>
          <p:nvPr/>
        </p:nvCxnSpPr>
        <p:spPr>
          <a:xfrm>
            <a:off x="5013762" y="1892587"/>
            <a:ext cx="654409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442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olo con immagine 2">
    <p:bg>
      <p:bgRef idx="1001">
        <a:schemeClr val="bg1"/>
      </p:bgRef>
    </p:bg>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1AAFFBF3-C898-85FC-D25A-592E29515C23}"/>
              </a:ext>
            </a:extLst>
          </p:cNvPr>
          <p:cNvSpPr>
            <a:spLocks noGrp="1"/>
          </p:cNvSpPr>
          <p:nvPr>
            <p:ph type="pic" sz="quarter" idx="13" hasCustomPrompt="1"/>
          </p:nvPr>
        </p:nvSpPr>
        <p:spPr>
          <a:xfrm>
            <a:off x="0" y="0"/>
            <a:ext cx="12192000" cy="6858000"/>
          </a:xfrm>
          <a:custGeom>
            <a:avLst/>
            <a:gdLst>
              <a:gd name="connsiteX0" fmla="*/ 510023 w 12192000"/>
              <a:gd name="connsiteY0" fmla="*/ 505353 h 6858000"/>
              <a:gd name="connsiteX1" fmla="*/ 510023 w 12192000"/>
              <a:gd name="connsiteY1" fmla="*/ 6352647 h 6858000"/>
              <a:gd name="connsiteX2" fmla="*/ 5415398 w 12192000"/>
              <a:gd name="connsiteY2" fmla="*/ 6352647 h 6858000"/>
              <a:gd name="connsiteX3" fmla="*/ 5415398 w 12192000"/>
              <a:gd name="connsiteY3" fmla="*/ 50535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10023" y="505353"/>
                </a:moveTo>
                <a:lnTo>
                  <a:pt x="510023" y="6352647"/>
                </a:lnTo>
                <a:lnTo>
                  <a:pt x="5415398" y="6352647"/>
                </a:lnTo>
                <a:lnTo>
                  <a:pt x="5415398" y="505353"/>
                </a:lnTo>
                <a:close/>
                <a:moveTo>
                  <a:pt x="0" y="0"/>
                </a:moveTo>
                <a:lnTo>
                  <a:pt x="12192000" y="0"/>
                </a:lnTo>
                <a:lnTo>
                  <a:pt x="12192000" y="6858000"/>
                </a:lnTo>
                <a:lnTo>
                  <a:pt x="0" y="6858000"/>
                </a:lnTo>
                <a:close/>
              </a:path>
            </a:pathLst>
          </a:custGeom>
          <a:blipFill>
            <a:blip r:embed="rId2">
              <a:alphaModFix amt="70000"/>
            </a:blip>
            <a:stretch>
              <a:fillRect/>
            </a:stretch>
          </a:blipFill>
          <a:effectLst>
            <a:innerShdw blurRad="215900" dist="25400" dir="13500000">
              <a:prstClr val="black">
                <a:alpha val="15000"/>
              </a:prstClr>
            </a:innerShdw>
          </a:effectLst>
        </p:spPr>
        <p:txBody>
          <a:bodyPr wrap="square" rtlCol="0">
            <a:noAutofit/>
          </a:bodyPr>
          <a:lstStyle>
            <a:lvl1pPr marL="0" indent="0">
              <a:buNone/>
              <a:defRPr/>
            </a:lvl1pPr>
          </a:lstStyle>
          <a:p>
            <a:pPr rtl="0"/>
            <a:r>
              <a:rPr lang="it"/>
              <a:t> </a:t>
            </a:r>
          </a:p>
        </p:txBody>
      </p:sp>
      <p:sp>
        <p:nvSpPr>
          <p:cNvPr id="2" name="Titolo 1">
            <a:extLst>
              <a:ext uri="{FF2B5EF4-FFF2-40B4-BE49-F238E27FC236}">
                <a16:creationId xmlns:a16="http://schemas.microsoft.com/office/drawing/2014/main" id="{60877CE2-4402-942B-FD26-6E29BDAB9B47}"/>
              </a:ext>
            </a:extLst>
          </p:cNvPr>
          <p:cNvSpPr>
            <a:spLocks noGrp="1"/>
          </p:cNvSpPr>
          <p:nvPr>
            <p:ph type="title"/>
          </p:nvPr>
        </p:nvSpPr>
        <p:spPr>
          <a:xfrm>
            <a:off x="839297" y="1136691"/>
            <a:ext cx="4135970" cy="3038878"/>
          </a:xfrm>
        </p:spPr>
        <p:txBody>
          <a:bodyPr rtlCol="0" anchor="t">
            <a:normAutofit/>
          </a:bodyPr>
          <a:lstStyle>
            <a:lvl1pPr>
              <a:defRPr sz="4400"/>
            </a:lvl1pPr>
          </a:lstStyle>
          <a:p>
            <a:pPr rtl="0"/>
            <a:r>
              <a:rPr lang="it"/>
              <a:t>Fare clic per modificare lo stile del titolo</a:t>
            </a:r>
            <a:endParaRPr lang="en-US"/>
          </a:p>
        </p:txBody>
      </p:sp>
      <p:sp>
        <p:nvSpPr>
          <p:cNvPr id="3" name="Segnaposto testo 2">
            <a:extLst>
              <a:ext uri="{FF2B5EF4-FFF2-40B4-BE49-F238E27FC236}">
                <a16:creationId xmlns:a16="http://schemas.microsoft.com/office/drawing/2014/main" id="{4FF79075-DF30-526B-9548-3F9D7EF9FAA8}"/>
              </a:ext>
            </a:extLst>
          </p:cNvPr>
          <p:cNvSpPr>
            <a:spLocks noGrp="1"/>
          </p:cNvSpPr>
          <p:nvPr>
            <p:ph type="body" idx="1"/>
          </p:nvPr>
        </p:nvSpPr>
        <p:spPr>
          <a:xfrm>
            <a:off x="842093" y="5282217"/>
            <a:ext cx="4136599" cy="947146"/>
          </a:xfrm>
        </p:spPr>
        <p:txBody>
          <a:bodyPr rtlCol="0"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it"/>
              <a:t>Fare clic per modificare lo stile del titolo</a:t>
            </a:r>
          </a:p>
        </p:txBody>
      </p:sp>
      <p:sp>
        <p:nvSpPr>
          <p:cNvPr id="5" name="Segnaposto piè di pagina 4">
            <a:extLst>
              <a:ext uri="{FF2B5EF4-FFF2-40B4-BE49-F238E27FC236}">
                <a16:creationId xmlns:a16="http://schemas.microsoft.com/office/drawing/2014/main" id="{CEC3F3D2-CADD-A94F-6739-CCCDA6C6FA8C}"/>
              </a:ext>
            </a:extLst>
          </p:cNvPr>
          <p:cNvSpPr>
            <a:spLocks noGrp="1"/>
          </p:cNvSpPr>
          <p:nvPr>
            <p:ph type="ftr" sz="quarter" idx="11"/>
          </p:nvPr>
        </p:nvSpPr>
        <p:spPr>
          <a:xfrm>
            <a:off x="402336" y="6426091"/>
            <a:ext cx="3877552" cy="365125"/>
          </a:xfrm>
        </p:spPr>
        <p:txBody>
          <a:bodyPr rtlCol="0"/>
          <a:lstStyle>
            <a:lvl1pPr>
              <a:defRPr>
                <a:solidFill>
                  <a:schemeClr val="bg1">
                    <a:alpha val="60000"/>
                  </a:schemeClr>
                </a:solidFill>
                <a:effectLst>
                  <a:outerShdw blurRad="38100" dist="38100" dir="2700000" algn="tl">
                    <a:srgbClr val="000000">
                      <a:alpha val="43137"/>
                    </a:srgbClr>
                  </a:outerShdw>
                </a:effectLst>
              </a:defRPr>
            </a:lvl1pPr>
          </a:lstStyle>
          <a:p>
            <a:pPr rtl="0"/>
            <a:r>
              <a:rPr lang="it"/>
              <a:t>Esempio di testo a piè di pagina</a:t>
            </a:r>
          </a:p>
        </p:txBody>
      </p:sp>
      <p:sp>
        <p:nvSpPr>
          <p:cNvPr id="4" name="Segnaposto data 3">
            <a:extLst>
              <a:ext uri="{FF2B5EF4-FFF2-40B4-BE49-F238E27FC236}">
                <a16:creationId xmlns:a16="http://schemas.microsoft.com/office/drawing/2014/main" id="{40CC541E-3AF5-9564-CE04-E4B86459DBE0}"/>
              </a:ext>
            </a:extLst>
          </p:cNvPr>
          <p:cNvSpPr>
            <a:spLocks noGrp="1"/>
          </p:cNvSpPr>
          <p:nvPr>
            <p:ph type="dt" sz="half" idx="10"/>
          </p:nvPr>
        </p:nvSpPr>
        <p:spPr/>
        <p:txBody>
          <a:bodyPr rtlCol="0"/>
          <a:lstStyle>
            <a:lvl1pPr>
              <a:defRPr>
                <a:solidFill>
                  <a:schemeClr val="bg1">
                    <a:alpha val="60000"/>
                  </a:schemeClr>
                </a:solidFill>
                <a:effectLst>
                  <a:outerShdw blurRad="38100" dist="38100" dir="2700000" algn="tl">
                    <a:srgbClr val="000000">
                      <a:alpha val="43137"/>
                    </a:srgbClr>
                  </a:outerShdw>
                </a:effectLst>
              </a:defRPr>
            </a:lvl1pPr>
          </a:lstStyle>
          <a:p>
            <a:pPr rtl="0"/>
            <a:r>
              <a:rPr lang="en-US"/>
              <a:t>4/8/2025</a:t>
            </a:r>
          </a:p>
        </p:txBody>
      </p:sp>
      <p:sp>
        <p:nvSpPr>
          <p:cNvPr id="6" name="Segnaposto numero diapositiva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rtlCol="0"/>
          <a:lstStyle>
            <a:lvl1pPr>
              <a:defRPr>
                <a:solidFill>
                  <a:schemeClr val="bg1">
                    <a:alpha val="60000"/>
                  </a:schemeClr>
                </a:solidFill>
                <a:effectLst>
                  <a:outerShdw blurRad="38100" dist="38100" dir="2700000" algn="tl">
                    <a:srgbClr val="000000">
                      <a:alpha val="43137"/>
                    </a:srgbClr>
                  </a:outerShdw>
                </a:effectLst>
              </a:defRPr>
            </a:lvl1pPr>
          </a:lstStyle>
          <a:p>
            <a:pPr rtl="0"/>
            <a:fld id="{DD84031F-D6BF-4677-B12E-7D8B88BA70F7}" type="slidenum">
              <a:rPr lang="en-US" smtClean="0"/>
              <a:t>‹N›</a:t>
            </a:fld>
            <a:endParaRPr lang="en-US"/>
          </a:p>
        </p:txBody>
      </p:sp>
      <p:cxnSp>
        <p:nvCxnSpPr>
          <p:cNvPr id="8" name="Connettore diritto 7">
            <a:extLst>
              <a:ext uri="{FF2B5EF4-FFF2-40B4-BE49-F238E27FC236}">
                <a16:creationId xmlns:a16="http://schemas.microsoft.com/office/drawing/2014/main" id="{A280C4FA-D5DF-A52F-5EBC-E1A231F643A5}"/>
              </a:ext>
            </a:extLst>
          </p:cNvPr>
          <p:cNvCxnSpPr>
            <a:cxnSpLocks/>
          </p:cNvCxnSpPr>
          <p:nvPr/>
        </p:nvCxnSpPr>
        <p:spPr>
          <a:xfrm>
            <a:off x="944438" y="5162641"/>
            <a:ext cx="403082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22BEF2C1-7030-5074-0586-5EBAF7D59A33}"/>
              </a:ext>
            </a:extLst>
          </p:cNvPr>
          <p:cNvCxnSpPr>
            <a:cxnSpLocks/>
          </p:cNvCxnSpPr>
          <p:nvPr/>
        </p:nvCxnSpPr>
        <p:spPr>
          <a:xfrm>
            <a:off x="944438" y="904533"/>
            <a:ext cx="4036971" cy="0"/>
          </a:xfrm>
          <a:prstGeom prst="line">
            <a:avLst/>
          </a:prstGeom>
          <a:ln w="444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57031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uto con immagine 12">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22399" y="4829695"/>
            <a:ext cx="4289051" cy="1413164"/>
          </a:xfrm>
        </p:spPr>
        <p:txBody>
          <a:bodyPr rtlCol="0"/>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533400"/>
            <a:ext cx="11125200" cy="4013885"/>
          </a:xfrm>
          <a:blipFill>
            <a:blip r:embed="rId2">
              <a:alphaModFix amt="70000"/>
            </a:blip>
            <a:stretch>
              <a:fillRect/>
            </a:stretch>
          </a:blipFill>
          <a:effectLst>
            <a:outerShdw blurRad="177800" dir="14400000" sx="98000" sy="98000" algn="r" rotWithShape="0">
              <a:prstClr val="black">
                <a:alpha val="10000"/>
              </a:prstClr>
            </a:outerShdw>
          </a:effectLst>
        </p:spPr>
        <p:txBody>
          <a:bodyPr rtlCol="0"/>
          <a:lstStyle>
            <a:lvl1pPr marL="0" indent="0">
              <a:buNone/>
              <a:defRPr/>
            </a:lvl1pPr>
          </a:lstStyle>
          <a:p>
            <a:pPr rtl="0"/>
            <a:r>
              <a:rPr lang="it"/>
              <a:t> </a:t>
            </a:r>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4289051" cy="365125"/>
          </a:xfrm>
        </p:spPr>
        <p:txBody>
          <a:bodyPr rtlCol="0"/>
          <a:lstStyle/>
          <a:p>
            <a:pPr rtl="0"/>
            <a:r>
              <a:rPr lang="it"/>
              <a:t>Esempio di testo a piè di pagina</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5103779" y="4829695"/>
            <a:ext cx="6554822" cy="1529541"/>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46285324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uto con immagine 13">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100" y="3910560"/>
            <a:ext cx="3472256" cy="2017604"/>
          </a:xfrm>
        </p:spPr>
        <p:txBody>
          <a:bodyPr rtlCol="0"/>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399" y="533400"/>
            <a:ext cx="11125201" cy="3109082"/>
          </a:xfrm>
          <a:blipFill>
            <a:blip r:embed="rId2">
              <a:alphaModFix amt="70000"/>
            </a:blip>
            <a:stretch>
              <a:fillRect/>
            </a:stretch>
          </a:blipFill>
          <a:effectLst>
            <a:outerShdw blurRad="177800" dir="14400000" sx="98000" sy="98000" algn="r" rotWithShape="0">
              <a:prstClr val="black">
                <a:alpha val="10000"/>
              </a:prstClr>
            </a:outerShdw>
          </a:effectLst>
        </p:spPr>
        <p:txBody>
          <a:bodyPr rtlCol="0"/>
          <a:lstStyle>
            <a:lvl1pPr marL="0" indent="0">
              <a:buNone/>
              <a:defRPr/>
            </a:lvl1pPr>
          </a:lstStyle>
          <a:p>
            <a:pPr rtl="0"/>
            <a:r>
              <a:rPr lang="it"/>
              <a:t> </a:t>
            </a:r>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419600" y="3912655"/>
            <a:ext cx="7239000" cy="2407394"/>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369656087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uto con immagine 14">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099" y="700185"/>
            <a:ext cx="3473587" cy="1815364"/>
          </a:xfrm>
        </p:spPr>
        <p:txBody>
          <a:bodyPr rtlCol="0"/>
          <a:lstStyle/>
          <a:p>
            <a:pPr rtl="0"/>
            <a:r>
              <a:rPr lang="it"/>
              <a:t>Fare clic per modificare lo stile del titolo</a:t>
            </a:r>
            <a:endParaRPr lang="en-US"/>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419601" y="702280"/>
            <a:ext cx="7239000" cy="2240920"/>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10" name="Segnaposto immagine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3205927"/>
            <a:ext cx="11125200" cy="3118670"/>
          </a:xfrm>
          <a:blipFill>
            <a:blip r:embed="rId2">
              <a:alphaModFix amt="70000"/>
            </a:blip>
            <a:stretch>
              <a:fillRect/>
            </a:stretch>
          </a:blipFill>
          <a:effectLst>
            <a:outerShdw blurRad="177800" dir="14400000" sx="97000" sy="97000" algn="r" rotWithShape="0">
              <a:prstClr val="black">
                <a:alpha val="10000"/>
              </a:prstClr>
            </a:outerShdw>
          </a:effectLst>
        </p:spPr>
        <p:txBody>
          <a:bodyPr rtlCol="0"/>
          <a:lstStyle>
            <a:lvl1pPr marL="0" indent="0">
              <a:buNone/>
              <a:defRPr/>
            </a:lvl1pPr>
          </a:lstStyle>
          <a:p>
            <a:pPr rtl="0"/>
            <a:r>
              <a:rPr lang="it"/>
              <a:t> </a:t>
            </a:r>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7A9BF7A8-7F92-8C69-89EE-92496D80C1C2}"/>
              </a:ext>
            </a:extLst>
          </p:cNvPr>
          <p:cNvCxnSpPr>
            <a:cxnSpLocks/>
          </p:cNvCxnSpPr>
          <p:nvPr/>
        </p:nvCxnSpPr>
        <p:spPr>
          <a:xfrm>
            <a:off x="533400" y="5334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4565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uto con immagine 15">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100" y="365760"/>
            <a:ext cx="11243982" cy="914400"/>
          </a:xfrm>
        </p:spPr>
        <p:txBody>
          <a:bodyPr rtlCol="0" anchor="b"/>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29A161C3-930A-50CE-D3B8-C1429E6F2422}"/>
              </a:ext>
            </a:extLst>
          </p:cNvPr>
          <p:cNvSpPr>
            <a:spLocks noGrp="1"/>
          </p:cNvSpPr>
          <p:nvPr>
            <p:ph type="pic" sz="quarter" idx="13" hasCustomPrompt="1"/>
          </p:nvPr>
        </p:nvSpPr>
        <p:spPr>
          <a:xfrm>
            <a:off x="530352" y="1720219"/>
            <a:ext cx="6022848" cy="4604382"/>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7101260" y="1623629"/>
            <a:ext cx="4557340" cy="4706251"/>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9" name="Segnaposto piè di pagina 8">
            <a:extLst>
              <a:ext uri="{FF2B5EF4-FFF2-40B4-BE49-F238E27FC236}">
                <a16:creationId xmlns:a16="http://schemas.microsoft.com/office/drawing/2014/main" id="{8BAA5E08-9FB8-6BC2-0794-A92E1336B939}"/>
              </a:ext>
            </a:extLst>
          </p:cNvPr>
          <p:cNvSpPr>
            <a:spLocks noGrp="1"/>
          </p:cNvSpPr>
          <p:nvPr>
            <p:ph type="ftr" sz="quarter" idx="15"/>
          </p:nvPr>
        </p:nvSpPr>
        <p:spPr/>
        <p:txBody>
          <a:bodyPr rtlCol="0"/>
          <a:lstStyle/>
          <a:p>
            <a:pPr rtl="0"/>
            <a:r>
              <a:rPr lang="it"/>
              <a:t>Esempio testo a piè di pagina</a:t>
            </a:r>
          </a:p>
        </p:txBody>
      </p:sp>
      <p:sp>
        <p:nvSpPr>
          <p:cNvPr id="8" name="Segnaposto data 7">
            <a:extLst>
              <a:ext uri="{FF2B5EF4-FFF2-40B4-BE49-F238E27FC236}">
                <a16:creationId xmlns:a16="http://schemas.microsoft.com/office/drawing/2014/main" id="{17819C0A-5C58-B9A1-EDD9-43A971A8DE10}"/>
              </a:ext>
            </a:extLst>
          </p:cNvPr>
          <p:cNvSpPr>
            <a:spLocks noGrp="1"/>
          </p:cNvSpPr>
          <p:nvPr>
            <p:ph type="dt" sz="half" idx="14"/>
          </p:nvPr>
        </p:nvSpPr>
        <p:spPr/>
        <p:txBody>
          <a:bodyPr rtlCol="0"/>
          <a:lstStyle/>
          <a:p>
            <a:pPr rtl="0"/>
            <a:r>
              <a:rPr lang="en-US"/>
              <a:t>4/8/2025</a:t>
            </a:r>
          </a:p>
        </p:txBody>
      </p:sp>
      <p:sp>
        <p:nvSpPr>
          <p:cNvPr id="11" name="Segnaposto numero diapositiva 10">
            <a:extLst>
              <a:ext uri="{FF2B5EF4-FFF2-40B4-BE49-F238E27FC236}">
                <a16:creationId xmlns:a16="http://schemas.microsoft.com/office/drawing/2014/main" id="{EC8A4CD6-C6D7-317B-80FA-CA83089B05F6}"/>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789C51D6-8120-DE83-0A77-B4C479640664}"/>
              </a:ext>
            </a:extLst>
          </p:cNvPr>
          <p:cNvCxnSpPr>
            <a:cxnSpLocks/>
          </p:cNvCxnSpPr>
          <p:nvPr/>
        </p:nvCxnSpPr>
        <p:spPr>
          <a:xfrm>
            <a:off x="530352" y="1353312"/>
            <a:ext cx="11141874"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03361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uto con immagine 16">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755" y="691867"/>
            <a:ext cx="4067721" cy="1559555"/>
          </a:xfrm>
        </p:spPr>
        <p:txBody>
          <a:bodyPr rtlCol="0"/>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21FFBA57-7EFE-2CC4-EE45-5F1F633C1A71}"/>
              </a:ext>
            </a:extLst>
          </p:cNvPr>
          <p:cNvSpPr>
            <a:spLocks noGrp="1"/>
          </p:cNvSpPr>
          <p:nvPr>
            <p:ph type="pic" sz="quarter" idx="13" hasCustomPrompt="1"/>
          </p:nvPr>
        </p:nvSpPr>
        <p:spPr>
          <a:xfrm>
            <a:off x="533400" y="2521819"/>
            <a:ext cx="3886200" cy="3802781"/>
          </a:xfrm>
          <a:blipFill>
            <a:blip r:embed="rId2">
              <a:alphaModFix amt="70000"/>
            </a:blip>
            <a:stretch>
              <a:fillRect/>
            </a:stretch>
          </a:blipFill>
          <a:effectLst>
            <a:outerShdw blurRad="190500" dir="144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960685" y="694944"/>
            <a:ext cx="6705600" cy="5629656"/>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97D1377-BC65-5D42-5EC9-BECE6F765322}"/>
              </a:ext>
            </a:extLst>
          </p:cNvPr>
          <p:cNvSpPr>
            <a:spLocks noGrp="1"/>
          </p:cNvSpPr>
          <p:nvPr>
            <p:ph type="ftr" sz="quarter" idx="11"/>
          </p:nvPr>
        </p:nvSpPr>
        <p:spPr>
          <a:xfrm>
            <a:off x="434857" y="6426091"/>
            <a:ext cx="3984743" cy="365125"/>
          </a:xfrm>
        </p:spPr>
        <p:txBody>
          <a:bodyPr rtlCol="0"/>
          <a:lstStyle/>
          <a:p>
            <a:pPr rtl="0"/>
            <a:r>
              <a:rPr lang="it"/>
              <a:t>Esempio di testo a piè di pagina</a:t>
            </a:r>
          </a:p>
        </p:txBody>
      </p:sp>
      <p:sp>
        <p:nvSpPr>
          <p:cNvPr id="4" name="Segnaposto data 3">
            <a:extLst>
              <a:ext uri="{FF2B5EF4-FFF2-40B4-BE49-F238E27FC236}">
                <a16:creationId xmlns:a16="http://schemas.microsoft.com/office/drawing/2014/main" id="{0EEF9179-12AA-40A3-63A0-84A6ED06611F}"/>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358075274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uto con immagine 17">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A09BB-8293-7DED-F5BF-8F3DA4B5760B}"/>
              </a:ext>
            </a:extLst>
          </p:cNvPr>
          <p:cNvSpPr>
            <a:spLocks noGrp="1"/>
          </p:cNvSpPr>
          <p:nvPr>
            <p:ph type="title"/>
          </p:nvPr>
        </p:nvSpPr>
        <p:spPr>
          <a:xfrm>
            <a:off x="419100" y="4295957"/>
            <a:ext cx="4000501" cy="1889558"/>
          </a:xfrm>
        </p:spPr>
        <p:txBody>
          <a:bodyPr rtlCol="0"/>
          <a:lstStyle/>
          <a:p>
            <a:pPr rtl="0"/>
            <a:r>
              <a:rPr lang="it"/>
              <a:t>Fare clic per modificare lo stile del titolo</a:t>
            </a:r>
            <a:endParaRPr lang="en-US"/>
          </a:p>
        </p:txBody>
      </p:sp>
      <p:sp>
        <p:nvSpPr>
          <p:cNvPr id="10" name="Segnaposto immagine 8">
            <a:extLst>
              <a:ext uri="{FF2B5EF4-FFF2-40B4-BE49-F238E27FC236}">
                <a16:creationId xmlns:a16="http://schemas.microsoft.com/office/drawing/2014/main" id="{C4C6F3D6-B9C8-D66A-B29A-CE5D5FBDE500}"/>
              </a:ext>
            </a:extLst>
          </p:cNvPr>
          <p:cNvSpPr>
            <a:spLocks noGrp="1"/>
          </p:cNvSpPr>
          <p:nvPr>
            <p:ph type="pic" sz="quarter" idx="13" hasCustomPrompt="1"/>
          </p:nvPr>
        </p:nvSpPr>
        <p:spPr>
          <a:xfrm>
            <a:off x="533400" y="531891"/>
            <a:ext cx="3886202" cy="3603594"/>
          </a:xfrm>
          <a:blipFill>
            <a:blip r:embed="rId2">
              <a:alphaModFix amt="70000"/>
            </a:blip>
            <a:stretch>
              <a:fillRect/>
            </a:stretch>
          </a:blipFill>
          <a:effectLst>
            <a:outerShdw blurRad="190500" dir="14400000" algn="r" rotWithShape="0">
              <a:prstClr val="black">
                <a:alpha val="10000"/>
              </a:prstClr>
            </a:outerShdw>
          </a:effectLst>
        </p:spPr>
        <p:txBody>
          <a:bodyPr rtlCol="0"/>
          <a:lstStyle>
            <a:lvl1pPr marL="0" indent="0">
              <a:buNone/>
              <a:defRPr/>
            </a:lvl1pPr>
          </a:lstStyle>
          <a:p>
            <a:pPr rtl="0"/>
            <a:r>
              <a:rPr lang="it"/>
              <a:t> </a:t>
            </a:r>
          </a:p>
        </p:txBody>
      </p:sp>
      <p:sp>
        <p:nvSpPr>
          <p:cNvPr id="3" name="Segnaposto contenuto 2">
            <a:extLst>
              <a:ext uri="{FF2B5EF4-FFF2-40B4-BE49-F238E27FC236}">
                <a16:creationId xmlns:a16="http://schemas.microsoft.com/office/drawing/2014/main" id="{1D0AB536-3625-6C4C-BCE1-4533963FDEC5}"/>
              </a:ext>
            </a:extLst>
          </p:cNvPr>
          <p:cNvSpPr>
            <a:spLocks noGrp="1"/>
          </p:cNvSpPr>
          <p:nvPr>
            <p:ph idx="1"/>
          </p:nvPr>
        </p:nvSpPr>
        <p:spPr>
          <a:xfrm>
            <a:off x="4953001" y="694944"/>
            <a:ext cx="6705599" cy="5506798"/>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11" name="Segnaposto piè di pagina 10">
            <a:extLst>
              <a:ext uri="{FF2B5EF4-FFF2-40B4-BE49-F238E27FC236}">
                <a16:creationId xmlns:a16="http://schemas.microsoft.com/office/drawing/2014/main" id="{2354F31B-6E0C-9ACF-A3B4-2BE5DD2D21D0}"/>
              </a:ext>
            </a:extLst>
          </p:cNvPr>
          <p:cNvSpPr>
            <a:spLocks noGrp="1"/>
          </p:cNvSpPr>
          <p:nvPr>
            <p:ph type="ftr" sz="quarter" idx="15"/>
          </p:nvPr>
        </p:nvSpPr>
        <p:spPr/>
        <p:txBody>
          <a:bodyPr rtlCol="0"/>
          <a:lstStyle/>
          <a:p>
            <a:pPr rtl="0"/>
            <a:r>
              <a:rPr lang="it"/>
              <a:t>Esempio di testo a piè di pagina</a:t>
            </a:r>
          </a:p>
        </p:txBody>
      </p:sp>
      <p:sp>
        <p:nvSpPr>
          <p:cNvPr id="9" name="Segnaposto data 8">
            <a:extLst>
              <a:ext uri="{FF2B5EF4-FFF2-40B4-BE49-F238E27FC236}">
                <a16:creationId xmlns:a16="http://schemas.microsoft.com/office/drawing/2014/main" id="{1D4992A1-A620-24C8-73C6-0C53DD6F3868}"/>
              </a:ext>
            </a:extLst>
          </p:cNvPr>
          <p:cNvSpPr>
            <a:spLocks noGrp="1"/>
          </p:cNvSpPr>
          <p:nvPr>
            <p:ph type="dt" sz="half" idx="14"/>
          </p:nvPr>
        </p:nvSpPr>
        <p:spPr/>
        <p:txBody>
          <a:bodyPr rtlCol="0"/>
          <a:lstStyle/>
          <a:p>
            <a:pPr rtl="0"/>
            <a:r>
              <a:rPr lang="en-US"/>
              <a:t>4/8/2025</a:t>
            </a:r>
          </a:p>
        </p:txBody>
      </p:sp>
      <p:sp>
        <p:nvSpPr>
          <p:cNvPr id="12" name="Segnaposto numero diapositiva 11">
            <a:extLst>
              <a:ext uri="{FF2B5EF4-FFF2-40B4-BE49-F238E27FC236}">
                <a16:creationId xmlns:a16="http://schemas.microsoft.com/office/drawing/2014/main" id="{F2384E85-ACDE-270D-7478-1B88F47F14A5}"/>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A04AB0D3-0312-25C6-7159-3EBA07E82C60}"/>
              </a:ext>
            </a:extLst>
          </p:cNvPr>
          <p:cNvCxnSpPr>
            <a:cxnSpLocks/>
          </p:cNvCxnSpPr>
          <p:nvPr/>
        </p:nvCxnSpPr>
        <p:spPr>
          <a:xfrm>
            <a:off x="4953001" y="531891"/>
            <a:ext cx="6705599"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A04E4891-5C32-2FDE-C242-EDBA3B5D1AC4}"/>
              </a:ext>
            </a:extLst>
          </p:cNvPr>
          <p:cNvCxnSpPr>
            <a:cxnSpLocks/>
          </p:cNvCxnSpPr>
          <p:nvPr/>
        </p:nvCxnSpPr>
        <p:spPr>
          <a:xfrm>
            <a:off x="533399" y="6324600"/>
            <a:ext cx="1112520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06393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Numero grand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5B8561-D435-07DE-2456-79994CDFB83C}"/>
              </a:ext>
            </a:extLst>
          </p:cNvPr>
          <p:cNvSpPr>
            <a:spLocks noGrp="1"/>
          </p:cNvSpPr>
          <p:nvPr>
            <p:ph type="title" hasCustomPrompt="1"/>
          </p:nvPr>
        </p:nvSpPr>
        <p:spPr>
          <a:xfrm>
            <a:off x="512889" y="5074607"/>
            <a:ext cx="11166223" cy="1068234"/>
          </a:xfrm>
        </p:spPr>
        <p:txBody>
          <a:bodyPr rtlCol="0" anchor="ctr">
            <a:normAutofit/>
          </a:bodyPr>
          <a:lstStyle>
            <a:lvl1pPr algn="ctr">
              <a:defRPr sz="2800">
                <a:solidFill>
                  <a:schemeClr val="tx1"/>
                </a:solidFill>
                <a:latin typeface="+mj-lt"/>
              </a:defRPr>
            </a:lvl1pPr>
          </a:lstStyle>
          <a:p>
            <a:pPr rtl="0"/>
            <a:r>
              <a:rPr lang="it"/>
              <a:t>Fai clic per modificare il testo</a:t>
            </a:r>
          </a:p>
        </p:txBody>
      </p:sp>
      <p:sp>
        <p:nvSpPr>
          <p:cNvPr id="7" name="Segnaposto contenuto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516419" y="495833"/>
            <a:ext cx="11159163" cy="4245996"/>
          </a:xfrm>
        </p:spPr>
        <p:txBody>
          <a:bodyPr rtlCol="0" anchor="ctr">
            <a:normAutofit/>
          </a:bodyPr>
          <a:lstStyle>
            <a:lvl1pPr marL="0" indent="0" algn="ctr">
              <a:lnSpc>
                <a:spcPct val="90000"/>
              </a:lnSpc>
              <a:buNone/>
              <a:defRPr sz="32000" cap="none" baseline="0">
                <a:solidFill>
                  <a:schemeClr val="accent1"/>
                </a:solidFill>
                <a:latin typeface="+mj-lt"/>
              </a:defRPr>
            </a:lvl1pPr>
            <a:lvl2pPr marL="228600" indent="0" algn="ctr">
              <a:lnSpc>
                <a:spcPct val="110000"/>
              </a:lnSpc>
              <a:buNone/>
              <a:defRPr sz="2400" cap="none" baseline="0">
                <a:solidFill>
                  <a:schemeClr val="tx1"/>
                </a:solidFill>
                <a:latin typeface="+mj-lt"/>
              </a:defRPr>
            </a:lvl2pPr>
            <a:lvl3pPr marL="457200" indent="0" algn="ctr">
              <a:lnSpc>
                <a:spcPct val="110000"/>
              </a:lnSpc>
              <a:buNone/>
              <a:defRPr sz="2000" cap="none" baseline="0">
                <a:solidFill>
                  <a:schemeClr val="tx1"/>
                </a:solidFill>
                <a:latin typeface="+mj-lt"/>
              </a:defRPr>
            </a:lvl3pPr>
            <a:lvl4pPr marL="685800" indent="0" algn="ctr">
              <a:lnSpc>
                <a:spcPct val="110000"/>
              </a:lnSpc>
              <a:buNone/>
              <a:defRPr sz="1800" cap="none" baseline="0">
                <a:solidFill>
                  <a:schemeClr val="tx1"/>
                </a:solidFill>
                <a:latin typeface="+mj-lt"/>
              </a:defRPr>
            </a:lvl4pPr>
            <a:lvl5pPr marL="914400" indent="0" algn="ctr">
              <a:lnSpc>
                <a:spcPct val="110000"/>
              </a:lnSpc>
              <a:buNone/>
              <a:defRPr sz="1600" cap="none" baseline="0">
                <a:solidFill>
                  <a:schemeClr val="tx1"/>
                </a:solidFill>
                <a:latin typeface="+mj-lt"/>
              </a:defRPr>
            </a:lvl5pPr>
          </a:lstStyle>
          <a:p>
            <a:pPr lvl="0" rtl="0"/>
            <a:r>
              <a:rPr lang="it"/>
              <a:t>##%</a:t>
            </a:r>
          </a:p>
        </p:txBody>
      </p:sp>
      <p:sp>
        <p:nvSpPr>
          <p:cNvPr id="13" name="Segnaposto piè di pagina 12">
            <a:extLst>
              <a:ext uri="{FF2B5EF4-FFF2-40B4-BE49-F238E27FC236}">
                <a16:creationId xmlns:a16="http://schemas.microsoft.com/office/drawing/2014/main" id="{FADD3D14-222C-BA8A-E4C0-8637820CBAB1}"/>
              </a:ext>
            </a:extLst>
          </p:cNvPr>
          <p:cNvSpPr>
            <a:spLocks noGrp="1"/>
          </p:cNvSpPr>
          <p:nvPr>
            <p:ph type="ftr" sz="quarter" idx="15"/>
          </p:nvPr>
        </p:nvSpPr>
        <p:spPr/>
        <p:txBody>
          <a:bodyPr rtlCol="0"/>
          <a:lstStyle/>
          <a:p>
            <a:pPr rtl="0"/>
            <a:r>
              <a:rPr lang="it"/>
              <a:t>Esempio di testo a piè di pagina</a:t>
            </a:r>
          </a:p>
        </p:txBody>
      </p:sp>
      <p:sp>
        <p:nvSpPr>
          <p:cNvPr id="12" name="Segnaposto data 11">
            <a:extLst>
              <a:ext uri="{FF2B5EF4-FFF2-40B4-BE49-F238E27FC236}">
                <a16:creationId xmlns:a16="http://schemas.microsoft.com/office/drawing/2014/main" id="{7FEF00E3-D3E5-F5AF-F035-66A1547A0630}"/>
              </a:ext>
            </a:extLst>
          </p:cNvPr>
          <p:cNvSpPr>
            <a:spLocks noGrp="1"/>
          </p:cNvSpPr>
          <p:nvPr>
            <p:ph type="dt" sz="half" idx="14"/>
          </p:nvPr>
        </p:nvSpPr>
        <p:spPr/>
        <p:txBody>
          <a:bodyPr rtlCol="0"/>
          <a:lstStyle/>
          <a:p>
            <a:pPr rtl="0"/>
            <a:r>
              <a:rPr lang="en-US"/>
              <a:t>4/8/2025</a:t>
            </a:r>
          </a:p>
        </p:txBody>
      </p:sp>
      <p:sp>
        <p:nvSpPr>
          <p:cNvPr id="14" name="Segnaposto numero diapositiva 13">
            <a:extLst>
              <a:ext uri="{FF2B5EF4-FFF2-40B4-BE49-F238E27FC236}">
                <a16:creationId xmlns:a16="http://schemas.microsoft.com/office/drawing/2014/main" id="{37222D35-3F63-3753-6F10-57879AFE3C59}"/>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cxnSp>
        <p:nvCxnSpPr>
          <p:cNvPr id="6" name="Connettore diritto 5">
            <a:extLst>
              <a:ext uri="{FF2B5EF4-FFF2-40B4-BE49-F238E27FC236}">
                <a16:creationId xmlns:a16="http://schemas.microsoft.com/office/drawing/2014/main" id="{96998540-FFAB-625C-C2E6-DC04B074A2C4}"/>
              </a:ext>
            </a:extLst>
          </p:cNvPr>
          <p:cNvCxnSpPr>
            <a:cxnSpLocks/>
          </p:cNvCxnSpPr>
          <p:nvPr/>
        </p:nvCxnSpPr>
        <p:spPr>
          <a:xfrm>
            <a:off x="530352" y="4839664"/>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9FE9B0A1-4C47-68AF-0383-4819E2242D4E}"/>
              </a:ext>
            </a:extLst>
          </p:cNvPr>
          <p:cNvCxnSpPr>
            <a:cxnSpLocks/>
          </p:cNvCxnSpPr>
          <p:nvPr/>
        </p:nvCxnSpPr>
        <p:spPr>
          <a:xfrm>
            <a:off x="530352"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72933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Numero grand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5B8561-D435-07DE-2456-79994CDFB83C}"/>
              </a:ext>
            </a:extLst>
          </p:cNvPr>
          <p:cNvSpPr>
            <a:spLocks noGrp="1"/>
          </p:cNvSpPr>
          <p:nvPr>
            <p:ph type="title" hasCustomPrompt="1"/>
          </p:nvPr>
        </p:nvSpPr>
        <p:spPr>
          <a:xfrm>
            <a:off x="512889" y="5074607"/>
            <a:ext cx="11166223" cy="1068234"/>
          </a:xfrm>
        </p:spPr>
        <p:txBody>
          <a:bodyPr rtlCol="0" anchor="ctr">
            <a:normAutofit/>
          </a:bodyPr>
          <a:lstStyle>
            <a:lvl1pPr algn="ctr">
              <a:defRPr sz="2800">
                <a:solidFill>
                  <a:schemeClr val="tx1"/>
                </a:solidFill>
                <a:latin typeface="+mj-lt"/>
              </a:defRPr>
            </a:lvl1pPr>
          </a:lstStyle>
          <a:p>
            <a:pPr rtl="0"/>
            <a:r>
              <a:rPr lang="it"/>
              <a:t>Fai clic per modificare il testo</a:t>
            </a:r>
          </a:p>
        </p:txBody>
      </p:sp>
      <p:sp>
        <p:nvSpPr>
          <p:cNvPr id="7" name="Segnaposto contenuto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516419" y="684675"/>
            <a:ext cx="11159163" cy="4229674"/>
          </a:xfrm>
        </p:spPr>
        <p:txBody>
          <a:bodyPr rtlCol="0" anchor="ctr">
            <a:normAutofit/>
          </a:bodyPr>
          <a:lstStyle>
            <a:lvl1pPr marL="0" indent="0" algn="ctr">
              <a:lnSpc>
                <a:spcPct val="90000"/>
              </a:lnSpc>
              <a:buNone/>
              <a:defRPr sz="32000" cap="none" baseline="0">
                <a:solidFill>
                  <a:schemeClr val="tx1"/>
                </a:solidFill>
                <a:latin typeface="+mj-lt"/>
              </a:defRPr>
            </a:lvl1pPr>
            <a:lvl2pPr marL="228600" indent="0" algn="ctr">
              <a:lnSpc>
                <a:spcPct val="110000"/>
              </a:lnSpc>
              <a:buNone/>
              <a:defRPr sz="2400" cap="none" baseline="0">
                <a:solidFill>
                  <a:schemeClr val="tx1"/>
                </a:solidFill>
                <a:latin typeface="+mj-lt"/>
              </a:defRPr>
            </a:lvl2pPr>
            <a:lvl3pPr marL="457200" indent="0" algn="ctr">
              <a:lnSpc>
                <a:spcPct val="110000"/>
              </a:lnSpc>
              <a:buNone/>
              <a:defRPr sz="2000" cap="none" baseline="0">
                <a:solidFill>
                  <a:schemeClr val="tx1"/>
                </a:solidFill>
                <a:latin typeface="+mj-lt"/>
              </a:defRPr>
            </a:lvl3pPr>
            <a:lvl4pPr marL="685800" indent="0" algn="ctr">
              <a:lnSpc>
                <a:spcPct val="110000"/>
              </a:lnSpc>
              <a:buNone/>
              <a:defRPr sz="1800" cap="none" baseline="0">
                <a:solidFill>
                  <a:schemeClr val="tx1"/>
                </a:solidFill>
                <a:latin typeface="+mj-lt"/>
              </a:defRPr>
            </a:lvl4pPr>
            <a:lvl5pPr marL="914400" indent="0" algn="ctr">
              <a:lnSpc>
                <a:spcPct val="110000"/>
              </a:lnSpc>
              <a:buNone/>
              <a:defRPr sz="1600" cap="none" baseline="0">
                <a:solidFill>
                  <a:schemeClr val="tx1"/>
                </a:solidFill>
                <a:latin typeface="+mj-lt"/>
              </a:defRPr>
            </a:lvl5pPr>
          </a:lstStyle>
          <a:p>
            <a:pPr lvl="0" rtl="0"/>
            <a:r>
              <a:rPr lang="it"/>
              <a:t>##%</a:t>
            </a:r>
          </a:p>
        </p:txBody>
      </p:sp>
      <p:sp>
        <p:nvSpPr>
          <p:cNvPr id="10" name="Segnaposto piè di pagina 9">
            <a:extLst>
              <a:ext uri="{FF2B5EF4-FFF2-40B4-BE49-F238E27FC236}">
                <a16:creationId xmlns:a16="http://schemas.microsoft.com/office/drawing/2014/main" id="{897B8847-6473-457E-E96C-6389E70595B5}"/>
              </a:ext>
            </a:extLst>
          </p:cNvPr>
          <p:cNvSpPr>
            <a:spLocks noGrp="1"/>
          </p:cNvSpPr>
          <p:nvPr>
            <p:ph type="ftr" sz="quarter" idx="15"/>
          </p:nvPr>
        </p:nvSpPr>
        <p:spPr/>
        <p:txBody>
          <a:bodyPr rtlCol="0"/>
          <a:lstStyle>
            <a:lvl1pPr>
              <a:defRPr>
                <a:solidFill>
                  <a:schemeClr val="tx1"/>
                </a:solidFill>
              </a:defRPr>
            </a:lvl1pPr>
          </a:lstStyle>
          <a:p>
            <a:pPr rtl="0"/>
            <a:r>
              <a:rPr lang="it"/>
              <a:t>Esempio testo a piè di pagina</a:t>
            </a:r>
          </a:p>
        </p:txBody>
      </p:sp>
      <p:sp>
        <p:nvSpPr>
          <p:cNvPr id="9" name="Segnaposto data 8">
            <a:extLst>
              <a:ext uri="{FF2B5EF4-FFF2-40B4-BE49-F238E27FC236}">
                <a16:creationId xmlns:a16="http://schemas.microsoft.com/office/drawing/2014/main" id="{397385FA-3FF0-FCCA-55E3-8E053BA2CA47}"/>
              </a:ext>
            </a:extLst>
          </p:cNvPr>
          <p:cNvSpPr>
            <a:spLocks noGrp="1"/>
          </p:cNvSpPr>
          <p:nvPr>
            <p:ph type="dt" sz="half" idx="14"/>
          </p:nvPr>
        </p:nvSpPr>
        <p:spPr/>
        <p:txBody>
          <a:bodyPr rtlCol="0"/>
          <a:lstStyle>
            <a:lvl1pPr>
              <a:defRPr>
                <a:solidFill>
                  <a:schemeClr val="tx1"/>
                </a:solidFill>
              </a:defRPr>
            </a:lvl1pPr>
          </a:lstStyle>
          <a:p>
            <a:pPr rtl="0"/>
            <a:r>
              <a:rPr lang="en-US"/>
              <a:t>4/8/2025</a:t>
            </a:r>
          </a:p>
        </p:txBody>
      </p:sp>
      <p:sp>
        <p:nvSpPr>
          <p:cNvPr id="11" name="Segnaposto numero diapositiva 10">
            <a:extLst>
              <a:ext uri="{FF2B5EF4-FFF2-40B4-BE49-F238E27FC236}">
                <a16:creationId xmlns:a16="http://schemas.microsoft.com/office/drawing/2014/main" id="{E72B5E7B-6D54-E7B9-4307-C655E0BCABB3}"/>
              </a:ext>
            </a:extLst>
          </p:cNvPr>
          <p:cNvSpPr>
            <a:spLocks noGrp="1"/>
          </p:cNvSpPr>
          <p:nvPr>
            <p:ph type="sldNum" sz="quarter" idx="16"/>
          </p:nvPr>
        </p:nvSpPr>
        <p:spPr/>
        <p:txBody>
          <a:bodyPr rtlCol="0"/>
          <a:lstStyle>
            <a:lvl1pPr>
              <a:defRPr>
                <a:solidFill>
                  <a:schemeClr val="tx1"/>
                </a:solidFill>
              </a:defRPr>
            </a:lvl1pPr>
          </a:lstStyle>
          <a:p>
            <a:pPr rtl="0"/>
            <a:fld id="{DD84031F-D6BF-4677-B12E-7D8B88BA70F7}" type="slidenum">
              <a:rPr lang="en-US" smtClean="0"/>
              <a:t>‹N›</a:t>
            </a:fld>
            <a:endParaRPr lang="en-US"/>
          </a:p>
        </p:txBody>
      </p:sp>
      <p:cxnSp>
        <p:nvCxnSpPr>
          <p:cNvPr id="6" name="Connettore diritto 5">
            <a:extLst>
              <a:ext uri="{FF2B5EF4-FFF2-40B4-BE49-F238E27FC236}">
                <a16:creationId xmlns:a16="http://schemas.microsoft.com/office/drawing/2014/main" id="{96998540-FFAB-625C-C2E6-DC04B074A2C4}"/>
              </a:ext>
            </a:extLst>
          </p:cNvPr>
          <p:cNvCxnSpPr>
            <a:cxnSpLocks/>
          </p:cNvCxnSpPr>
          <p:nvPr/>
        </p:nvCxnSpPr>
        <p:spPr>
          <a:xfrm>
            <a:off x="530352" y="4839664"/>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9FE9B0A1-4C47-68AF-0383-4819E2242D4E}"/>
              </a:ext>
            </a:extLst>
          </p:cNvPr>
          <p:cNvCxnSpPr>
            <a:cxnSpLocks/>
          </p:cNvCxnSpPr>
          <p:nvPr/>
        </p:nvCxnSpPr>
        <p:spPr>
          <a:xfrm>
            <a:off x="530352" y="6328597"/>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053202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umero grande 3">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5B8561-D435-07DE-2456-79994CDFB83C}"/>
              </a:ext>
            </a:extLst>
          </p:cNvPr>
          <p:cNvSpPr>
            <a:spLocks noGrp="1"/>
          </p:cNvSpPr>
          <p:nvPr>
            <p:ph type="title" hasCustomPrompt="1"/>
          </p:nvPr>
        </p:nvSpPr>
        <p:spPr>
          <a:xfrm>
            <a:off x="8371577" y="1673353"/>
            <a:ext cx="3287023" cy="3510898"/>
          </a:xfrm>
        </p:spPr>
        <p:txBody>
          <a:bodyPr vert="horz" lIns="91440" tIns="45720" rIns="91440" bIns="45720" rtlCol="0" anchor="ctr">
            <a:normAutofit/>
          </a:bodyPr>
          <a:lstStyle>
            <a:lvl1pPr>
              <a:lnSpc>
                <a:spcPct val="110000"/>
              </a:lnSpc>
              <a:defRPr lang="en-US" sz="2800" cap="none" baseline="0" dirty="0">
                <a:latin typeface="+mn-lt"/>
              </a:defRPr>
            </a:lvl1pPr>
          </a:lstStyle>
          <a:p>
            <a:pPr lvl="0" rtl="0"/>
            <a:r>
              <a:rPr lang="it"/>
              <a:t>Fai clic per modificare il testo</a:t>
            </a:r>
          </a:p>
        </p:txBody>
      </p:sp>
      <p:sp>
        <p:nvSpPr>
          <p:cNvPr id="7" name="Segnaposto contenuto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365759" y="1328272"/>
            <a:ext cx="7445950" cy="4169651"/>
          </a:xfrm>
        </p:spPr>
        <p:txBody>
          <a:bodyPr rtlCol="0" anchor="ctr">
            <a:normAutofit/>
          </a:bodyPr>
          <a:lstStyle>
            <a:lvl1pPr marL="0" indent="0" algn="ctr">
              <a:lnSpc>
                <a:spcPct val="110000"/>
              </a:lnSpc>
              <a:buNone/>
              <a:defRPr sz="23700" cap="none" baseline="0">
                <a:solidFill>
                  <a:schemeClr val="accent1"/>
                </a:solidFill>
                <a:latin typeface="+mj-lt"/>
              </a:defRPr>
            </a:lvl1pPr>
            <a:lvl2pPr marL="228600" indent="0" algn="l">
              <a:lnSpc>
                <a:spcPct val="110000"/>
              </a:lnSpc>
              <a:buNone/>
              <a:defRPr sz="2400" cap="none" baseline="0">
                <a:solidFill>
                  <a:schemeClr val="bg1"/>
                </a:solidFill>
              </a:defRPr>
            </a:lvl2pPr>
            <a:lvl3pPr marL="457200" indent="0" algn="l">
              <a:lnSpc>
                <a:spcPct val="110000"/>
              </a:lnSpc>
              <a:buNone/>
              <a:defRPr sz="2000" cap="none" baseline="0">
                <a:solidFill>
                  <a:schemeClr val="bg1"/>
                </a:solidFill>
              </a:defRPr>
            </a:lvl3pPr>
            <a:lvl4pPr marL="685800" indent="0" algn="l">
              <a:lnSpc>
                <a:spcPct val="110000"/>
              </a:lnSpc>
              <a:buNone/>
              <a:defRPr sz="1800" cap="none" baseline="0">
                <a:solidFill>
                  <a:schemeClr val="bg1"/>
                </a:solidFill>
              </a:defRPr>
            </a:lvl4pPr>
            <a:lvl5pPr marL="914400" indent="0" algn="l">
              <a:lnSpc>
                <a:spcPct val="110000"/>
              </a:lnSpc>
              <a:buNone/>
              <a:defRPr sz="1600" cap="none" baseline="0">
                <a:solidFill>
                  <a:schemeClr val="bg1"/>
                </a:solidFill>
              </a:defRPr>
            </a:lvl5pPr>
          </a:lstStyle>
          <a:p>
            <a:pPr lvl="0" rtl="0"/>
            <a:r>
              <a:rPr lang="it"/>
              <a:t>##%</a:t>
            </a:r>
          </a:p>
        </p:txBody>
      </p:sp>
      <p:sp>
        <p:nvSpPr>
          <p:cNvPr id="11" name="Segnaposto piè di pagina 10">
            <a:extLst>
              <a:ext uri="{FF2B5EF4-FFF2-40B4-BE49-F238E27FC236}">
                <a16:creationId xmlns:a16="http://schemas.microsoft.com/office/drawing/2014/main" id="{446459C9-E9DA-926C-F0C0-5EEDE6960776}"/>
              </a:ext>
            </a:extLst>
          </p:cNvPr>
          <p:cNvSpPr>
            <a:spLocks noGrp="1"/>
          </p:cNvSpPr>
          <p:nvPr>
            <p:ph type="ftr" sz="quarter" idx="15"/>
          </p:nvPr>
        </p:nvSpPr>
        <p:spPr/>
        <p:txBody>
          <a:bodyPr rtlCol="0"/>
          <a:lstStyle/>
          <a:p>
            <a:pPr rtl="0"/>
            <a:r>
              <a:rPr lang="it"/>
              <a:t>Esempio di testo a piè di pagina</a:t>
            </a:r>
          </a:p>
        </p:txBody>
      </p:sp>
      <p:sp>
        <p:nvSpPr>
          <p:cNvPr id="8" name="Segnaposto data 7">
            <a:extLst>
              <a:ext uri="{FF2B5EF4-FFF2-40B4-BE49-F238E27FC236}">
                <a16:creationId xmlns:a16="http://schemas.microsoft.com/office/drawing/2014/main" id="{C1D02E87-8057-8AC7-6F57-2066BA1BC9B7}"/>
              </a:ext>
            </a:extLst>
          </p:cNvPr>
          <p:cNvSpPr>
            <a:spLocks noGrp="1"/>
          </p:cNvSpPr>
          <p:nvPr>
            <p:ph type="dt" sz="half" idx="14"/>
          </p:nvPr>
        </p:nvSpPr>
        <p:spPr/>
        <p:txBody>
          <a:bodyPr rtlCol="0"/>
          <a:lstStyle/>
          <a:p>
            <a:pPr rtl="0"/>
            <a:r>
              <a:rPr lang="en-US"/>
              <a:t>4/8/2025</a:t>
            </a:r>
          </a:p>
        </p:txBody>
      </p:sp>
      <p:sp>
        <p:nvSpPr>
          <p:cNvPr id="12" name="Segnaposto numero diapositiva 11">
            <a:extLst>
              <a:ext uri="{FF2B5EF4-FFF2-40B4-BE49-F238E27FC236}">
                <a16:creationId xmlns:a16="http://schemas.microsoft.com/office/drawing/2014/main" id="{52EFA3D8-21DC-0E04-B4E7-4C502496DF9B}"/>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cxnSp>
        <p:nvCxnSpPr>
          <p:cNvPr id="9" name="Connettore diritto 8">
            <a:extLst>
              <a:ext uri="{FF2B5EF4-FFF2-40B4-BE49-F238E27FC236}">
                <a16:creationId xmlns:a16="http://schemas.microsoft.com/office/drawing/2014/main" id="{2426DA2D-1FAE-447C-839B-22F6F0CB343E}"/>
              </a:ext>
            </a:extLst>
          </p:cNvPr>
          <p:cNvCxnSpPr>
            <a:cxnSpLocks/>
          </p:cNvCxnSpPr>
          <p:nvPr/>
        </p:nvCxnSpPr>
        <p:spPr>
          <a:xfrm>
            <a:off x="516418" y="1198471"/>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0" name="Connettore diritto 9">
            <a:extLst>
              <a:ext uri="{FF2B5EF4-FFF2-40B4-BE49-F238E27FC236}">
                <a16:creationId xmlns:a16="http://schemas.microsoft.com/office/drawing/2014/main" id="{29FD6543-37F0-7721-32E4-3B3C905CC66D}"/>
              </a:ext>
            </a:extLst>
          </p:cNvPr>
          <p:cNvCxnSpPr>
            <a:cxnSpLocks/>
          </p:cNvCxnSpPr>
          <p:nvPr/>
        </p:nvCxnSpPr>
        <p:spPr>
          <a:xfrm>
            <a:off x="530352" y="5638290"/>
            <a:ext cx="1114924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80399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Affermazion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it"/>
              <a:t>Fare clic per modificare lo stile del titolo</a:t>
            </a:r>
            <a:endParaRPr lang="en-US"/>
          </a:p>
        </p:txBody>
      </p:sp>
      <p:sp>
        <p:nvSpPr>
          <p:cNvPr id="7" name="Segnaposto contenut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11480" y="722376"/>
            <a:ext cx="10762488" cy="5458968"/>
          </a:xfrm>
        </p:spPr>
        <p:txBody>
          <a:bodyPr vert="horz" lIns="91440" tIns="45720" rIns="91440" bIns="45720" rtlCol="0">
            <a:normAutofit/>
          </a:bodyPr>
          <a:lstStyle>
            <a:lvl1pPr marL="0" indent="0">
              <a:lnSpc>
                <a:spcPct val="90000"/>
              </a:lnSpc>
              <a:buNone/>
              <a:defRPr lang="en-US" sz="7200" cap="all" baseline="0" dirty="0">
                <a:latin typeface="+mj-lt"/>
              </a:defRPr>
            </a:lvl1pPr>
            <a:lvl2pPr marL="457200" indent="0">
              <a:lnSpc>
                <a:spcPct val="90000"/>
              </a:lnSpc>
              <a:buNone/>
              <a:defRPr lang="en-US" sz="6600" cap="all" baseline="0" dirty="0">
                <a:latin typeface="+mj-lt"/>
              </a:defRPr>
            </a:lvl2pPr>
            <a:lvl3pPr marL="914400" indent="0">
              <a:lnSpc>
                <a:spcPct val="90000"/>
              </a:lnSpc>
              <a:buNone/>
              <a:defRPr lang="en-US" sz="6000" cap="all" baseline="0" dirty="0">
                <a:latin typeface="+mj-lt"/>
              </a:defRPr>
            </a:lvl3pPr>
            <a:lvl4pPr marL="1371600" indent="0">
              <a:lnSpc>
                <a:spcPct val="90000"/>
              </a:lnSpc>
              <a:buNone/>
              <a:defRPr lang="en-US" sz="6000" cap="all" baseline="0" dirty="0">
                <a:latin typeface="+mj-lt"/>
              </a:defRPr>
            </a:lvl4pPr>
            <a:lvl5pPr marL="1828800" indent="0">
              <a:lnSpc>
                <a:spcPct val="90000"/>
              </a:lnSpc>
              <a:buNone/>
              <a:defRPr lang="en-US" sz="6000" cap="all" baseline="0" dirty="0">
                <a:latin typeface="+mj-lt"/>
              </a:defRPr>
            </a:lvl5pPr>
          </a:lstStyle>
          <a:p>
            <a:pPr lvl="0" rtl="0"/>
            <a:r>
              <a:rPr lang="it"/>
              <a:t>Fai clic per modificare l'istruzione</a:t>
            </a:r>
          </a:p>
          <a:p>
            <a:pPr lvl="1" rtl="0"/>
            <a:r>
              <a:rPr lang="it"/>
              <a:t>Secondo livello</a:t>
            </a:r>
          </a:p>
          <a:p>
            <a:pPr lvl="2" rtl="0"/>
            <a:r>
              <a:rPr lang="it"/>
              <a:t>Terzo livello</a:t>
            </a:r>
          </a:p>
          <a:p>
            <a:pPr lvl="3" rtl="0"/>
            <a:r>
              <a:rPr lang="it"/>
              <a:t>Quarto livello</a:t>
            </a:r>
          </a:p>
          <a:p>
            <a:pPr lvl="4" rtl="0"/>
            <a:r>
              <a:rPr lang="it"/>
              <a:t>Quinto livello</a:t>
            </a:r>
          </a:p>
        </p:txBody>
      </p:sp>
      <p:sp>
        <p:nvSpPr>
          <p:cNvPr id="10" name="Segnaposto piè di pagina 9">
            <a:extLst>
              <a:ext uri="{FF2B5EF4-FFF2-40B4-BE49-F238E27FC236}">
                <a16:creationId xmlns:a16="http://schemas.microsoft.com/office/drawing/2014/main" id="{B4B05AAB-D167-637A-451A-510AF3173A71}"/>
              </a:ext>
            </a:extLst>
          </p:cNvPr>
          <p:cNvSpPr>
            <a:spLocks noGrp="1"/>
          </p:cNvSpPr>
          <p:nvPr>
            <p:ph type="ftr" sz="quarter" idx="15"/>
          </p:nvPr>
        </p:nvSpPr>
        <p:spPr/>
        <p:txBody>
          <a:bodyPr rtlCol="0"/>
          <a:lstStyle>
            <a:lvl1pPr>
              <a:defRPr>
                <a:solidFill>
                  <a:schemeClr val="tx1"/>
                </a:solidFill>
              </a:defRPr>
            </a:lvl1pPr>
          </a:lstStyle>
          <a:p>
            <a:pPr rtl="0"/>
            <a:r>
              <a:rPr lang="it"/>
              <a:t>Esempio di testo a piè di pagina</a:t>
            </a:r>
          </a:p>
        </p:txBody>
      </p:sp>
      <p:sp>
        <p:nvSpPr>
          <p:cNvPr id="6" name="Segnaposto data 5">
            <a:extLst>
              <a:ext uri="{FF2B5EF4-FFF2-40B4-BE49-F238E27FC236}">
                <a16:creationId xmlns:a16="http://schemas.microsoft.com/office/drawing/2014/main" id="{A28B3CFC-5715-1685-A039-A3162E1A6D00}"/>
              </a:ext>
            </a:extLst>
          </p:cNvPr>
          <p:cNvSpPr>
            <a:spLocks noGrp="1"/>
          </p:cNvSpPr>
          <p:nvPr>
            <p:ph type="dt" sz="half" idx="14"/>
          </p:nvPr>
        </p:nvSpPr>
        <p:spPr/>
        <p:txBody>
          <a:bodyPr rtlCol="0"/>
          <a:lstStyle>
            <a:lvl1pPr>
              <a:defRPr>
                <a:solidFill>
                  <a:schemeClr val="tx1"/>
                </a:solidFill>
              </a:defRPr>
            </a:lvl1pPr>
          </a:lstStyle>
          <a:p>
            <a:pPr rtl="0"/>
            <a:r>
              <a:rPr lang="en-US"/>
              <a:t>4/8/2025</a:t>
            </a:r>
          </a:p>
        </p:txBody>
      </p:sp>
      <p:sp>
        <p:nvSpPr>
          <p:cNvPr id="11" name="Segnaposto numero diapositiva 10">
            <a:extLst>
              <a:ext uri="{FF2B5EF4-FFF2-40B4-BE49-F238E27FC236}">
                <a16:creationId xmlns:a16="http://schemas.microsoft.com/office/drawing/2014/main" id="{B5256ABD-1750-68C8-B3DD-DDDA3342C7F6}"/>
              </a:ext>
            </a:extLst>
          </p:cNvPr>
          <p:cNvSpPr>
            <a:spLocks noGrp="1"/>
          </p:cNvSpPr>
          <p:nvPr>
            <p:ph type="sldNum" sz="quarter" idx="16"/>
          </p:nvPr>
        </p:nvSpPr>
        <p:spPr/>
        <p:txBody>
          <a:bodyPr rtlCol="0"/>
          <a:lstStyle>
            <a:lvl1pPr>
              <a:defRPr>
                <a:solidFill>
                  <a:schemeClr val="tx1"/>
                </a:solidFill>
              </a:defRPr>
            </a:lvl1pPr>
          </a:lstStyle>
          <a:p>
            <a:pPr rtl="0"/>
            <a:fld id="{DD84031F-D6BF-4677-B12E-7D8B88BA70F7}" type="slidenum">
              <a:rPr lang="en-US" smtClean="0"/>
              <a:pPr rtl="0"/>
              <a:t>‹N›</a:t>
            </a:fld>
            <a:endParaRPr lang="en-US"/>
          </a:p>
        </p:txBody>
      </p:sp>
      <p:cxnSp>
        <p:nvCxnSpPr>
          <p:cNvPr id="8" name="Connettore diritto 7">
            <a:extLst>
              <a:ext uri="{FF2B5EF4-FFF2-40B4-BE49-F238E27FC236}">
                <a16:creationId xmlns:a16="http://schemas.microsoft.com/office/drawing/2014/main" id="{07C0A4E9-267E-8FCC-AB27-70F0E33E2D79}"/>
              </a:ext>
            </a:extLst>
          </p:cNvPr>
          <p:cNvCxnSpPr>
            <a:cxnSpLocks/>
          </p:cNvCxnSpPr>
          <p:nvPr/>
        </p:nvCxnSpPr>
        <p:spPr>
          <a:xfrm>
            <a:off x="530352" y="533400"/>
            <a:ext cx="111282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97A1B5A9-A34C-A393-09C0-174C561F5FBF}"/>
              </a:ext>
            </a:extLst>
          </p:cNvPr>
          <p:cNvCxnSpPr>
            <a:cxnSpLocks/>
          </p:cNvCxnSpPr>
          <p:nvPr/>
        </p:nvCxnSpPr>
        <p:spPr>
          <a:xfrm>
            <a:off x="530352" y="6324600"/>
            <a:ext cx="111282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4969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olo con immagine 3">
    <p:bg>
      <p:bgRef idx="1001">
        <a:schemeClr val="bg1"/>
      </p:bgRef>
    </p:bg>
    <p:spTree>
      <p:nvGrpSpPr>
        <p:cNvPr id="1" name=""/>
        <p:cNvGrpSpPr/>
        <p:nvPr/>
      </p:nvGrpSpPr>
      <p:grpSpPr>
        <a:xfrm>
          <a:off x="0" y="0"/>
          <a:ext cx="0" cy="0"/>
          <a:chOff x="0" y="0"/>
          <a:chExt cx="0" cy="0"/>
        </a:xfrm>
      </p:grpSpPr>
      <p:cxnSp>
        <p:nvCxnSpPr>
          <p:cNvPr id="7" name="Connettore diritto 6">
            <a:extLst>
              <a:ext uri="{FF2B5EF4-FFF2-40B4-BE49-F238E27FC236}">
                <a16:creationId xmlns:a16="http://schemas.microsoft.com/office/drawing/2014/main" id="{B1F847F0-1D67-5F49-6571-5F248F11275B}"/>
              </a:ext>
            </a:extLst>
          </p:cNvPr>
          <p:cNvCxnSpPr>
            <a:cxnSpLocks/>
          </p:cNvCxnSpPr>
          <p:nvPr/>
        </p:nvCxnSpPr>
        <p:spPr>
          <a:xfrm>
            <a:off x="8173214" y="530425"/>
            <a:ext cx="3485386" cy="0"/>
          </a:xfrm>
          <a:prstGeom prst="line">
            <a:avLst/>
          </a:prstGeom>
          <a:ln w="412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A280C4FA-D5DF-A52F-5EBC-E1A231F643A5}"/>
              </a:ext>
            </a:extLst>
          </p:cNvPr>
          <p:cNvCxnSpPr>
            <a:cxnSpLocks/>
          </p:cNvCxnSpPr>
          <p:nvPr/>
        </p:nvCxnSpPr>
        <p:spPr>
          <a:xfrm>
            <a:off x="8173214" y="5498461"/>
            <a:ext cx="348538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Titolo 1">
            <a:extLst>
              <a:ext uri="{FF2B5EF4-FFF2-40B4-BE49-F238E27FC236}">
                <a16:creationId xmlns:a16="http://schemas.microsoft.com/office/drawing/2014/main" id="{60877CE2-4402-942B-FD26-6E29BDAB9B47}"/>
              </a:ext>
            </a:extLst>
          </p:cNvPr>
          <p:cNvSpPr>
            <a:spLocks noGrp="1"/>
          </p:cNvSpPr>
          <p:nvPr>
            <p:ph type="title"/>
          </p:nvPr>
        </p:nvSpPr>
        <p:spPr>
          <a:xfrm>
            <a:off x="8043968" y="768351"/>
            <a:ext cx="3685656" cy="2843527"/>
          </a:xfrm>
        </p:spPr>
        <p:txBody>
          <a:bodyPr rtlCol="0" anchor="t">
            <a:normAutofit/>
          </a:bodyPr>
          <a:lstStyle>
            <a:lvl1pPr>
              <a:defRPr sz="4400"/>
            </a:lvl1pPr>
          </a:lstStyle>
          <a:p>
            <a:pPr rtl="0"/>
            <a:r>
              <a:rPr lang="it"/>
              <a:t>Fare clic per modificare lo stile del titolo</a:t>
            </a:r>
            <a:endParaRPr lang="en-US"/>
          </a:p>
        </p:txBody>
      </p:sp>
      <p:sp>
        <p:nvSpPr>
          <p:cNvPr id="9" name="Segnaposto immagine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0" y="0"/>
            <a:ext cx="7605681" cy="6858000"/>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3" name="Segnaposto testo 2">
            <a:extLst>
              <a:ext uri="{FF2B5EF4-FFF2-40B4-BE49-F238E27FC236}">
                <a16:creationId xmlns:a16="http://schemas.microsoft.com/office/drawing/2014/main" id="{4FF79075-DF30-526B-9548-3F9D7EF9FAA8}"/>
              </a:ext>
            </a:extLst>
          </p:cNvPr>
          <p:cNvSpPr>
            <a:spLocks noGrp="1"/>
          </p:cNvSpPr>
          <p:nvPr>
            <p:ph type="body" idx="1"/>
          </p:nvPr>
        </p:nvSpPr>
        <p:spPr>
          <a:xfrm>
            <a:off x="8073978" y="5681133"/>
            <a:ext cx="3655646" cy="664191"/>
          </a:xfrm>
        </p:spPr>
        <p:txBody>
          <a:bodyPr rtlCol="0"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it"/>
              <a:t>Fare clic per modificare lo stile del titolo</a:t>
            </a:r>
          </a:p>
        </p:txBody>
      </p:sp>
      <p:sp>
        <p:nvSpPr>
          <p:cNvPr id="11" name="Segnaposto piè di pagina 10">
            <a:extLst>
              <a:ext uri="{FF2B5EF4-FFF2-40B4-BE49-F238E27FC236}">
                <a16:creationId xmlns:a16="http://schemas.microsoft.com/office/drawing/2014/main" id="{E2571521-DF5C-DF9C-1A62-5F1513FC610C}"/>
              </a:ext>
            </a:extLst>
          </p:cNvPr>
          <p:cNvSpPr>
            <a:spLocks noGrp="1"/>
          </p:cNvSpPr>
          <p:nvPr>
            <p:ph type="ftr" sz="quarter" idx="15"/>
          </p:nvPr>
        </p:nvSpPr>
        <p:spPr>
          <a:xfrm>
            <a:off x="8073978" y="6426091"/>
            <a:ext cx="2295058" cy="365125"/>
          </a:xfrm>
        </p:spPr>
        <p:txBody>
          <a:bodyPr rtlCol="0"/>
          <a:lstStyle/>
          <a:p>
            <a:pPr rtl="0"/>
            <a:r>
              <a:rPr lang="it"/>
              <a:t>Esempio testo a piè di pagina</a:t>
            </a:r>
          </a:p>
        </p:txBody>
      </p:sp>
      <p:sp>
        <p:nvSpPr>
          <p:cNvPr id="10" name="Segnaposto data 9">
            <a:extLst>
              <a:ext uri="{FF2B5EF4-FFF2-40B4-BE49-F238E27FC236}">
                <a16:creationId xmlns:a16="http://schemas.microsoft.com/office/drawing/2014/main" id="{1135B836-FBFB-89F8-B972-11036B55F5CF}"/>
              </a:ext>
            </a:extLst>
          </p:cNvPr>
          <p:cNvSpPr>
            <a:spLocks noGrp="1"/>
          </p:cNvSpPr>
          <p:nvPr>
            <p:ph type="dt" sz="half" idx="14"/>
          </p:nvPr>
        </p:nvSpPr>
        <p:spPr>
          <a:xfrm>
            <a:off x="10298013" y="6426091"/>
            <a:ext cx="875825" cy="365125"/>
          </a:xfrm>
        </p:spPr>
        <p:txBody>
          <a:bodyPr rtlCol="0"/>
          <a:lstStyle/>
          <a:p>
            <a:pPr rtl="0"/>
            <a:r>
              <a:rPr lang="en-US"/>
              <a:t>4/8/2025</a:t>
            </a:r>
          </a:p>
        </p:txBody>
      </p:sp>
      <p:sp>
        <p:nvSpPr>
          <p:cNvPr id="12" name="Segnaposto numero diapositiva 11">
            <a:extLst>
              <a:ext uri="{FF2B5EF4-FFF2-40B4-BE49-F238E27FC236}">
                <a16:creationId xmlns:a16="http://schemas.microsoft.com/office/drawing/2014/main" id="{50AD8387-A9F9-E9E2-1138-08C0AA495719}"/>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52039840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Istruzione 2">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it"/>
              <a:t>Fare clic per modificare lo stile del titolo</a:t>
            </a:r>
            <a:endParaRPr lang="en-US"/>
          </a:p>
        </p:txBody>
      </p:sp>
      <p:sp>
        <p:nvSpPr>
          <p:cNvPr id="7" name="Segnaposto contenut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0415" y="717754"/>
            <a:ext cx="10758791" cy="5458159"/>
          </a:xfrm>
        </p:spPr>
        <p:txBody>
          <a:bodyPr vert="horz" lIns="91440" tIns="45720" rIns="91440" bIns="45720" rtlCol="0" anchor="t">
            <a:normAutofit/>
          </a:bodyPr>
          <a:lstStyle>
            <a:lvl1pPr marL="0" indent="0">
              <a:lnSpc>
                <a:spcPct val="90000"/>
              </a:lnSpc>
              <a:spcBef>
                <a:spcPts val="1000"/>
              </a:spcBef>
              <a:buNone/>
              <a:defRPr lang="en-US" sz="7200" b="0" cap="all" baseline="0" dirty="0">
                <a:solidFill>
                  <a:schemeClr val="accent1"/>
                </a:solidFill>
                <a:latin typeface="+mj-lt"/>
                <a:ea typeface="+mj-ea"/>
                <a:cs typeface="+mj-cs"/>
              </a:defRPr>
            </a:lvl1pPr>
            <a:lvl2pPr marL="457200" indent="0">
              <a:lnSpc>
                <a:spcPct val="90000"/>
              </a:lnSpc>
              <a:spcBef>
                <a:spcPts val="1000"/>
              </a:spcBef>
              <a:buNone/>
              <a:defRPr lang="en-US" sz="6600" b="0" cap="all" baseline="0" dirty="0">
                <a:solidFill>
                  <a:schemeClr val="accent1"/>
                </a:solidFill>
                <a:latin typeface="+mj-lt"/>
              </a:defRPr>
            </a:lvl2pPr>
            <a:lvl3pPr marL="914400" indent="0">
              <a:lnSpc>
                <a:spcPct val="90000"/>
              </a:lnSpc>
              <a:spcBef>
                <a:spcPts val="1000"/>
              </a:spcBef>
              <a:buNone/>
              <a:defRPr lang="en-US" sz="6000" b="0" cap="all" baseline="0" dirty="0">
                <a:solidFill>
                  <a:schemeClr val="accent1"/>
                </a:solidFill>
                <a:latin typeface="+mj-lt"/>
              </a:defRPr>
            </a:lvl3pPr>
            <a:lvl4pPr marL="1371600" indent="0">
              <a:lnSpc>
                <a:spcPct val="90000"/>
              </a:lnSpc>
              <a:spcBef>
                <a:spcPts val="1000"/>
              </a:spcBef>
              <a:buNone/>
              <a:defRPr lang="en-US" sz="6000" b="0" cap="all" baseline="0" dirty="0">
                <a:solidFill>
                  <a:schemeClr val="accent1"/>
                </a:solidFill>
                <a:latin typeface="+mj-lt"/>
              </a:defRPr>
            </a:lvl4pPr>
            <a:lvl5pPr marL="1828800" indent="0">
              <a:lnSpc>
                <a:spcPct val="90000"/>
              </a:lnSpc>
              <a:spcBef>
                <a:spcPts val="1000"/>
              </a:spcBef>
              <a:buNone/>
              <a:defRPr lang="en-US" sz="6000" b="0" cap="all" baseline="0" dirty="0">
                <a:solidFill>
                  <a:schemeClr val="accent1"/>
                </a:solidFill>
                <a:latin typeface="+mj-lt"/>
              </a:defRPr>
            </a:lvl5pPr>
          </a:lstStyle>
          <a:p>
            <a:pPr marL="228600" lvl="0" indent="-228600" rtl="0">
              <a:lnSpc>
                <a:spcPct val="90000"/>
              </a:lnSpc>
              <a:spcBef>
                <a:spcPct val="0"/>
              </a:spcBef>
            </a:pPr>
            <a:r>
              <a:rPr lang="it"/>
              <a:t>Fai clic per modificare l'istruzione</a:t>
            </a:r>
          </a:p>
          <a:p>
            <a:pPr lvl="1" rtl="0"/>
            <a:r>
              <a:rPr lang="it"/>
              <a:t>Secondo livello</a:t>
            </a:r>
          </a:p>
          <a:p>
            <a:pPr lvl="2" rtl="0"/>
            <a:r>
              <a:rPr lang="it"/>
              <a:t>Terzo livello</a:t>
            </a:r>
          </a:p>
          <a:p>
            <a:pPr lvl="3" rtl="0"/>
            <a:r>
              <a:rPr lang="it"/>
              <a:t>Quarto livello</a:t>
            </a:r>
          </a:p>
          <a:p>
            <a:pPr lvl="4" rtl="0"/>
            <a:r>
              <a:rPr lang="it"/>
              <a:t>Quinto livello</a:t>
            </a:r>
          </a:p>
        </p:txBody>
      </p:sp>
      <p:sp>
        <p:nvSpPr>
          <p:cNvPr id="4" name="Segnaposto piè di pagina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it"/>
              <a:t>Esempio testo a piè di pagina</a:t>
            </a:r>
          </a:p>
        </p:txBody>
      </p:sp>
      <p:sp>
        <p:nvSpPr>
          <p:cNvPr id="3" name="Segnaposto data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4/8/2025</a:t>
            </a:r>
          </a:p>
        </p:txBody>
      </p:sp>
      <p:sp>
        <p:nvSpPr>
          <p:cNvPr id="5" name="Segnaposto numero diapositiva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8" name="Connettore diritto 7">
            <a:extLst>
              <a:ext uri="{FF2B5EF4-FFF2-40B4-BE49-F238E27FC236}">
                <a16:creationId xmlns:a16="http://schemas.microsoft.com/office/drawing/2014/main" id="{B321C58F-32A5-353B-47A2-C43DAAB8F254}"/>
              </a:ext>
            </a:extLst>
          </p:cNvPr>
          <p:cNvCxnSpPr>
            <a:cxnSpLocks/>
          </p:cNvCxnSpPr>
          <p:nvPr/>
        </p:nvCxnSpPr>
        <p:spPr>
          <a:xfrm>
            <a:off x="530352" y="530352"/>
            <a:ext cx="1112824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97A1B5A9-A34C-A393-09C0-174C561F5FBF}"/>
              </a:ext>
            </a:extLst>
          </p:cNvPr>
          <p:cNvCxnSpPr>
            <a:cxnSpLocks/>
          </p:cNvCxnSpPr>
          <p:nvPr/>
        </p:nvCxnSpPr>
        <p:spPr>
          <a:xfrm>
            <a:off x="530352" y="6324600"/>
            <a:ext cx="1112824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07064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Istruzione 3">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it"/>
              <a:t>Fare clic per modificare lo stile del titolo</a:t>
            </a:r>
            <a:endParaRPr lang="en-US"/>
          </a:p>
        </p:txBody>
      </p:sp>
      <p:sp>
        <p:nvSpPr>
          <p:cNvPr id="7" name="Segnaposto contenut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450490" y="1828806"/>
            <a:ext cx="9291020" cy="3132569"/>
          </a:xfrm>
        </p:spPr>
        <p:txBody>
          <a:bodyPr rtlCol="0" anchor="ctr">
            <a:normAutofit/>
          </a:bodyPr>
          <a:lstStyle>
            <a:lvl1pPr marL="0" indent="0" algn="ctr">
              <a:lnSpc>
                <a:spcPct val="100000"/>
              </a:lnSpc>
              <a:buNone/>
              <a:defRPr sz="5400" b="0">
                <a:solidFill>
                  <a:schemeClr val="accent1"/>
                </a:solidFill>
              </a:defRPr>
            </a:lvl1pPr>
            <a:lvl2pPr marL="228600" indent="0" algn="ctr">
              <a:lnSpc>
                <a:spcPct val="100000"/>
              </a:lnSpc>
              <a:buNone/>
              <a:defRPr sz="4800" b="0">
                <a:solidFill>
                  <a:schemeClr val="accent1"/>
                </a:solidFill>
              </a:defRPr>
            </a:lvl2pPr>
            <a:lvl3pPr marL="457200" indent="0" algn="ctr">
              <a:lnSpc>
                <a:spcPct val="100000"/>
              </a:lnSpc>
              <a:buNone/>
              <a:defRPr sz="4400" b="0">
                <a:solidFill>
                  <a:schemeClr val="accent1"/>
                </a:solidFill>
              </a:defRPr>
            </a:lvl3pPr>
            <a:lvl4pPr marL="685800" indent="0" algn="ctr">
              <a:lnSpc>
                <a:spcPct val="100000"/>
              </a:lnSpc>
              <a:buNone/>
              <a:defRPr sz="4000" b="0">
                <a:solidFill>
                  <a:schemeClr val="accent1"/>
                </a:solidFill>
              </a:defRPr>
            </a:lvl4pPr>
            <a:lvl5pPr marL="914400" indent="0" algn="ctr">
              <a:lnSpc>
                <a:spcPct val="100000"/>
              </a:lnSpc>
              <a:buNone/>
              <a:defRPr sz="3600" b="0">
                <a:solidFill>
                  <a:schemeClr val="accent1"/>
                </a:solidFill>
              </a:defRPr>
            </a:lvl5pPr>
          </a:lstStyle>
          <a:p>
            <a:pPr lvl="0" rtl="0"/>
            <a:r>
              <a:rPr lang="it"/>
              <a:t>Fai clic per modificare l'istruzione</a:t>
            </a:r>
          </a:p>
          <a:p>
            <a:pPr lvl="1" rtl="0"/>
            <a:r>
              <a:rPr lang="it"/>
              <a:t>Secondo livello</a:t>
            </a:r>
          </a:p>
          <a:p>
            <a:pPr lvl="2" rtl="0"/>
            <a:r>
              <a:rPr lang="it"/>
              <a:t>Terzo livello</a:t>
            </a:r>
          </a:p>
          <a:p>
            <a:pPr lvl="3" rtl="0"/>
            <a:r>
              <a:rPr lang="it"/>
              <a:t>Quarto livello</a:t>
            </a:r>
          </a:p>
          <a:p>
            <a:pPr lvl="4" rtl="0"/>
            <a:r>
              <a:rPr lang="it"/>
              <a:t>Quinto livello</a:t>
            </a:r>
          </a:p>
        </p:txBody>
      </p:sp>
      <p:sp>
        <p:nvSpPr>
          <p:cNvPr id="4" name="Segnaposto piè di pagina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it"/>
              <a:t>Esempio testo a piè di pagina</a:t>
            </a:r>
          </a:p>
        </p:txBody>
      </p:sp>
      <p:sp>
        <p:nvSpPr>
          <p:cNvPr id="3" name="Segnaposto data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4/8/2025</a:t>
            </a:r>
          </a:p>
        </p:txBody>
      </p:sp>
      <p:sp>
        <p:nvSpPr>
          <p:cNvPr id="5" name="Segnaposto numero diapositiva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6" name="Connettore diritto 5">
            <a:extLst>
              <a:ext uri="{FF2B5EF4-FFF2-40B4-BE49-F238E27FC236}">
                <a16:creationId xmlns:a16="http://schemas.microsoft.com/office/drawing/2014/main" id="{99661B65-925C-C474-4671-6B5CBEB80093}"/>
              </a:ext>
            </a:extLst>
          </p:cNvPr>
          <p:cNvCxnSpPr>
            <a:cxnSpLocks/>
          </p:cNvCxnSpPr>
          <p:nvPr/>
        </p:nvCxnSpPr>
        <p:spPr>
          <a:xfrm>
            <a:off x="1405629" y="1164266"/>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59AEB70E-85D7-3389-E0B5-B0953E3D035D}"/>
              </a:ext>
            </a:extLst>
          </p:cNvPr>
          <p:cNvCxnSpPr>
            <a:cxnSpLocks/>
          </p:cNvCxnSpPr>
          <p:nvPr/>
        </p:nvCxnSpPr>
        <p:spPr>
          <a:xfrm>
            <a:off x="1399690" y="5693732"/>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62212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itazion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F0761-EA67-F7D1-62E4-095EADA262F0}"/>
              </a:ext>
            </a:extLst>
          </p:cNvPr>
          <p:cNvSpPr>
            <a:spLocks noGrp="1"/>
          </p:cNvSpPr>
          <p:nvPr>
            <p:ph type="title" hasCustomPrompt="1"/>
          </p:nvPr>
        </p:nvSpPr>
        <p:spPr>
          <a:xfrm>
            <a:off x="1359764" y="5486400"/>
            <a:ext cx="9472473" cy="939691"/>
          </a:xfrm>
        </p:spPr>
        <p:txBody>
          <a:bodyPr rtlCol="0" anchor="ctr">
            <a:normAutofit/>
          </a:bodyPr>
          <a:lstStyle>
            <a:lvl1pPr marL="137160" indent="-137160" algn="ctr">
              <a:lnSpc>
                <a:spcPct val="100000"/>
              </a:lnSpc>
              <a:defRPr sz="1800" cap="all" baseline="0">
                <a:latin typeface="+mj-lt"/>
              </a:defRPr>
            </a:lvl1pPr>
          </a:lstStyle>
          <a:p>
            <a:pPr rtl="0"/>
            <a:r>
              <a:rPr lang="it"/>
              <a:t>Autore offerta</a:t>
            </a:r>
          </a:p>
        </p:txBody>
      </p:sp>
      <p:sp>
        <p:nvSpPr>
          <p:cNvPr id="7" name="Segnaposto contenuto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359761" y="667511"/>
            <a:ext cx="9413534" cy="4010998"/>
          </a:xfrm>
        </p:spPr>
        <p:txBody>
          <a:bodyPr rtlCol="0" anchor="ctr">
            <a:normAutofit/>
          </a:bodyPr>
          <a:lstStyle>
            <a:lvl1pPr marL="0" indent="0" algn="ctr">
              <a:lnSpc>
                <a:spcPct val="100000"/>
              </a:lnSpc>
              <a:buNone/>
              <a:defRPr sz="4400" b="0" cap="none" spc="50" baseline="0">
                <a:solidFill>
                  <a:schemeClr val="accent1"/>
                </a:solidFill>
                <a:latin typeface="+mn-lt"/>
              </a:defRPr>
            </a:lvl1pPr>
            <a:lvl2pPr marL="228600" indent="0" algn="ctr">
              <a:lnSpc>
                <a:spcPct val="100000"/>
              </a:lnSpc>
              <a:buNone/>
              <a:defRPr sz="4000" b="0" cap="none" spc="50" baseline="0">
                <a:solidFill>
                  <a:schemeClr val="accent1"/>
                </a:solidFill>
                <a:latin typeface="+mn-lt"/>
              </a:defRPr>
            </a:lvl2pPr>
            <a:lvl3pPr marL="457200" indent="0" algn="ctr">
              <a:lnSpc>
                <a:spcPct val="100000"/>
              </a:lnSpc>
              <a:buNone/>
              <a:defRPr sz="3600" b="0" cap="none" spc="50" baseline="0">
                <a:solidFill>
                  <a:schemeClr val="accent1"/>
                </a:solidFill>
                <a:latin typeface="+mn-lt"/>
              </a:defRPr>
            </a:lvl3pPr>
            <a:lvl4pPr marL="685800" indent="0" algn="ctr">
              <a:lnSpc>
                <a:spcPct val="100000"/>
              </a:lnSpc>
              <a:buNone/>
              <a:defRPr sz="3200" b="0" cap="none" spc="50" baseline="0">
                <a:solidFill>
                  <a:schemeClr val="accent1"/>
                </a:solidFill>
                <a:latin typeface="+mn-lt"/>
              </a:defRPr>
            </a:lvl4pPr>
            <a:lvl5pPr marL="914400" indent="0" algn="ctr">
              <a:lnSpc>
                <a:spcPct val="100000"/>
              </a:lnSpc>
              <a:buNone/>
              <a:defRPr sz="2800" b="0" cap="none" spc="50" baseline="0">
                <a:solidFill>
                  <a:schemeClr val="accent1"/>
                </a:solidFill>
                <a:latin typeface="+mn-lt"/>
              </a:defRPr>
            </a:lvl5pPr>
          </a:lstStyle>
          <a:p>
            <a:pPr lvl="0" rtl="0"/>
            <a:r>
              <a:rPr lang="it"/>
              <a:t>Fai clic per modificare l'offerta</a:t>
            </a:r>
          </a:p>
        </p:txBody>
      </p:sp>
      <p:sp>
        <p:nvSpPr>
          <p:cNvPr id="9" name="Segnaposto piè di pagina 8">
            <a:extLst>
              <a:ext uri="{FF2B5EF4-FFF2-40B4-BE49-F238E27FC236}">
                <a16:creationId xmlns:a16="http://schemas.microsoft.com/office/drawing/2014/main" id="{468922A5-1A25-C2CB-DB6C-A2CCA7E6E68B}"/>
              </a:ext>
            </a:extLst>
          </p:cNvPr>
          <p:cNvSpPr>
            <a:spLocks noGrp="1"/>
          </p:cNvSpPr>
          <p:nvPr>
            <p:ph type="ftr" sz="quarter" idx="15"/>
          </p:nvPr>
        </p:nvSpPr>
        <p:spPr/>
        <p:txBody>
          <a:bodyPr rtlCol="0"/>
          <a:lstStyle/>
          <a:p>
            <a:pPr rtl="0"/>
            <a:r>
              <a:rPr lang="it"/>
              <a:t>Esempio testo a piè di pagina</a:t>
            </a:r>
          </a:p>
        </p:txBody>
      </p:sp>
      <p:sp>
        <p:nvSpPr>
          <p:cNvPr id="8" name="Segnaposto data 7">
            <a:extLst>
              <a:ext uri="{FF2B5EF4-FFF2-40B4-BE49-F238E27FC236}">
                <a16:creationId xmlns:a16="http://schemas.microsoft.com/office/drawing/2014/main" id="{7AB04756-BB80-4C64-D871-0ADC3A7778F6}"/>
              </a:ext>
            </a:extLst>
          </p:cNvPr>
          <p:cNvSpPr>
            <a:spLocks noGrp="1"/>
          </p:cNvSpPr>
          <p:nvPr>
            <p:ph type="dt" sz="half" idx="14"/>
          </p:nvPr>
        </p:nvSpPr>
        <p:spPr/>
        <p:txBody>
          <a:bodyPr rtlCol="0"/>
          <a:lstStyle/>
          <a:p>
            <a:pPr rtl="0"/>
            <a:r>
              <a:rPr lang="en-US"/>
              <a:t>4/8/2025</a:t>
            </a:r>
          </a:p>
        </p:txBody>
      </p:sp>
      <p:sp>
        <p:nvSpPr>
          <p:cNvPr id="10" name="Segnaposto numero diapositiva 9">
            <a:extLst>
              <a:ext uri="{FF2B5EF4-FFF2-40B4-BE49-F238E27FC236}">
                <a16:creationId xmlns:a16="http://schemas.microsoft.com/office/drawing/2014/main" id="{3EF70E65-4C3D-A600-1367-6FBA2FDDE55C}"/>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cxnSp>
        <p:nvCxnSpPr>
          <p:cNvPr id="5" name="Connettore diritto 4">
            <a:extLst>
              <a:ext uri="{FF2B5EF4-FFF2-40B4-BE49-F238E27FC236}">
                <a16:creationId xmlns:a16="http://schemas.microsoft.com/office/drawing/2014/main" id="{6C95B307-0002-4F55-5801-73F564B37804}"/>
              </a:ext>
            </a:extLst>
          </p:cNvPr>
          <p:cNvCxnSpPr>
            <a:cxnSpLocks/>
          </p:cNvCxnSpPr>
          <p:nvPr/>
        </p:nvCxnSpPr>
        <p:spPr>
          <a:xfrm>
            <a:off x="1399690" y="5178692"/>
            <a:ext cx="9386681"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4168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itazione 2">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F0761-EA67-F7D1-62E4-095EADA262F0}"/>
              </a:ext>
            </a:extLst>
          </p:cNvPr>
          <p:cNvSpPr>
            <a:spLocks noGrp="1"/>
          </p:cNvSpPr>
          <p:nvPr>
            <p:ph type="title" hasCustomPrompt="1"/>
          </p:nvPr>
        </p:nvSpPr>
        <p:spPr>
          <a:xfrm>
            <a:off x="548641" y="5422793"/>
            <a:ext cx="8849802" cy="763321"/>
          </a:xfrm>
        </p:spPr>
        <p:txBody>
          <a:bodyPr rtlCol="0" anchor="t">
            <a:normAutofit/>
          </a:bodyPr>
          <a:lstStyle>
            <a:lvl1pPr marL="0" indent="0">
              <a:lnSpc>
                <a:spcPct val="100000"/>
              </a:lnSpc>
              <a:defRPr sz="2000" cap="all" baseline="0">
                <a:solidFill>
                  <a:schemeClr val="tx1"/>
                </a:solidFill>
                <a:latin typeface="+mj-lt"/>
              </a:defRPr>
            </a:lvl1pPr>
          </a:lstStyle>
          <a:p>
            <a:pPr rtl="0"/>
            <a:r>
              <a:rPr lang="it"/>
              <a:t>Autore dell'offerta</a:t>
            </a:r>
          </a:p>
        </p:txBody>
      </p:sp>
      <p:sp>
        <p:nvSpPr>
          <p:cNvPr id="7" name="Segnaposto contenuto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15047" y="364321"/>
            <a:ext cx="8983395" cy="4379976"/>
          </a:xfrm>
        </p:spPr>
        <p:txBody>
          <a:bodyPr rtlCol="0" anchor="t">
            <a:normAutofit/>
          </a:bodyPr>
          <a:lstStyle>
            <a:lvl1pPr marL="137160" indent="-137160">
              <a:lnSpc>
                <a:spcPct val="100000"/>
              </a:lnSpc>
              <a:buNone/>
              <a:defRPr sz="5400" b="0" cap="none" spc="50" baseline="0">
                <a:solidFill>
                  <a:schemeClr val="accent1"/>
                </a:solidFill>
                <a:latin typeface="+mn-lt"/>
              </a:defRPr>
            </a:lvl1pPr>
            <a:lvl2pPr marL="228600" indent="0">
              <a:buNone/>
              <a:defRPr sz="1600" b="0" cap="all" spc="50" baseline="0">
                <a:solidFill>
                  <a:schemeClr val="tx1"/>
                </a:solidFill>
                <a:latin typeface="+mj-lt"/>
              </a:defRPr>
            </a:lvl2pPr>
            <a:lvl3pPr marL="457200" indent="0">
              <a:buNone/>
              <a:defRPr sz="1400" b="0" cap="all" spc="50" baseline="0">
                <a:solidFill>
                  <a:schemeClr val="tx1"/>
                </a:solidFill>
                <a:latin typeface="+mj-lt"/>
              </a:defRPr>
            </a:lvl3pPr>
            <a:lvl4pPr marL="685800" indent="0">
              <a:buNone/>
              <a:defRPr sz="1200" b="0" cap="all" spc="50" baseline="0">
                <a:solidFill>
                  <a:schemeClr val="tx1"/>
                </a:solidFill>
                <a:latin typeface="+mj-lt"/>
              </a:defRPr>
            </a:lvl4pPr>
            <a:lvl5pPr marL="914400" indent="0">
              <a:buNone/>
              <a:defRPr sz="1100" b="0" cap="all" spc="50" baseline="0">
                <a:solidFill>
                  <a:schemeClr val="tx1"/>
                </a:solidFill>
                <a:latin typeface="+mj-lt"/>
              </a:defRPr>
            </a:lvl5pPr>
          </a:lstStyle>
          <a:p>
            <a:pPr lvl="0" rtl="0"/>
            <a:r>
              <a:rPr lang="it"/>
              <a:t>Fai clic per modificare l'offerta</a:t>
            </a:r>
          </a:p>
        </p:txBody>
      </p:sp>
      <p:sp>
        <p:nvSpPr>
          <p:cNvPr id="11" name="Segnaposto piè di pagina 10">
            <a:extLst>
              <a:ext uri="{FF2B5EF4-FFF2-40B4-BE49-F238E27FC236}">
                <a16:creationId xmlns:a16="http://schemas.microsoft.com/office/drawing/2014/main" id="{BB573913-DF3D-A336-7766-2F2A4077FA24}"/>
              </a:ext>
            </a:extLst>
          </p:cNvPr>
          <p:cNvSpPr>
            <a:spLocks noGrp="1"/>
          </p:cNvSpPr>
          <p:nvPr>
            <p:ph type="ftr" sz="quarter" idx="15"/>
          </p:nvPr>
        </p:nvSpPr>
        <p:spPr/>
        <p:txBody>
          <a:bodyPr rtlCol="0"/>
          <a:lstStyle/>
          <a:p>
            <a:pPr rtl="0"/>
            <a:r>
              <a:rPr lang="it"/>
              <a:t>Esempio testo a piè di pagina</a:t>
            </a:r>
          </a:p>
        </p:txBody>
      </p:sp>
      <p:sp>
        <p:nvSpPr>
          <p:cNvPr id="10" name="Segnaposto data 9">
            <a:extLst>
              <a:ext uri="{FF2B5EF4-FFF2-40B4-BE49-F238E27FC236}">
                <a16:creationId xmlns:a16="http://schemas.microsoft.com/office/drawing/2014/main" id="{82574524-6D35-F65F-291D-C661BC2839A9}"/>
              </a:ext>
            </a:extLst>
          </p:cNvPr>
          <p:cNvSpPr>
            <a:spLocks noGrp="1"/>
          </p:cNvSpPr>
          <p:nvPr>
            <p:ph type="dt" sz="half" idx="14"/>
          </p:nvPr>
        </p:nvSpPr>
        <p:spPr/>
        <p:txBody>
          <a:bodyPr rtlCol="0"/>
          <a:lstStyle/>
          <a:p>
            <a:pPr rtl="0"/>
            <a:r>
              <a:rPr lang="en-US"/>
              <a:t>4/8/2025</a:t>
            </a:r>
          </a:p>
        </p:txBody>
      </p:sp>
      <p:sp>
        <p:nvSpPr>
          <p:cNvPr id="12" name="Segnaposto numero diapositiva 11">
            <a:extLst>
              <a:ext uri="{FF2B5EF4-FFF2-40B4-BE49-F238E27FC236}">
                <a16:creationId xmlns:a16="http://schemas.microsoft.com/office/drawing/2014/main" id="{551DEE08-81D7-3436-67E0-35E4159750B3}"/>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cxnSp>
        <p:nvCxnSpPr>
          <p:cNvPr id="6" name="Connettore diritto 5">
            <a:extLst>
              <a:ext uri="{FF2B5EF4-FFF2-40B4-BE49-F238E27FC236}">
                <a16:creationId xmlns:a16="http://schemas.microsoft.com/office/drawing/2014/main" id="{1A1234A2-3E92-F2E2-45A7-60E39396715E}"/>
              </a:ext>
            </a:extLst>
          </p:cNvPr>
          <p:cNvCxnSpPr>
            <a:cxnSpLocks/>
          </p:cNvCxnSpPr>
          <p:nvPr/>
        </p:nvCxnSpPr>
        <p:spPr>
          <a:xfrm>
            <a:off x="530352" y="5184424"/>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51A2847D-BCD1-DEA8-DC65-258A4946768E}"/>
              </a:ext>
            </a:extLst>
          </p:cNvPr>
          <p:cNvCxnSpPr>
            <a:cxnSpLocks/>
          </p:cNvCxnSpPr>
          <p:nvPr/>
        </p:nvCxnSpPr>
        <p:spPr>
          <a:xfrm>
            <a:off x="530352" y="6326367"/>
            <a:ext cx="1115568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60767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itazione 3">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F0761-EA67-F7D1-62E4-095EADA262F0}"/>
              </a:ext>
            </a:extLst>
          </p:cNvPr>
          <p:cNvSpPr>
            <a:spLocks noGrp="1"/>
          </p:cNvSpPr>
          <p:nvPr>
            <p:ph type="title" hasCustomPrompt="1"/>
          </p:nvPr>
        </p:nvSpPr>
        <p:spPr>
          <a:xfrm>
            <a:off x="930302" y="5345083"/>
            <a:ext cx="10243537" cy="847899"/>
          </a:xfrm>
        </p:spPr>
        <p:txBody>
          <a:bodyPr rtlCol="0" anchor="ctr">
            <a:normAutofit/>
          </a:bodyPr>
          <a:lstStyle>
            <a:lvl1pPr marL="137160" indent="-137160" algn="ctr">
              <a:lnSpc>
                <a:spcPct val="110000"/>
              </a:lnSpc>
              <a:defRPr sz="1800" cap="none" baseline="0">
                <a:solidFill>
                  <a:schemeClr val="accent1"/>
                </a:solidFill>
                <a:latin typeface="+mn-lt"/>
              </a:defRPr>
            </a:lvl1pPr>
          </a:lstStyle>
          <a:p>
            <a:pPr rtl="0"/>
            <a:r>
              <a:rPr lang="it"/>
              <a:t>Autore offerta</a:t>
            </a:r>
          </a:p>
        </p:txBody>
      </p:sp>
      <p:sp>
        <p:nvSpPr>
          <p:cNvPr id="7" name="Segnaposto contenuto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930303" y="951364"/>
            <a:ext cx="10243536" cy="3794370"/>
          </a:xfrm>
        </p:spPr>
        <p:txBody>
          <a:bodyPr rtlCol="0" anchor="ctr">
            <a:normAutofit/>
          </a:bodyPr>
          <a:lstStyle>
            <a:lvl1pPr marL="0" indent="0" algn="ctr">
              <a:buNone/>
              <a:defRPr sz="4400" b="0" cap="all" spc="50" baseline="0">
                <a:solidFill>
                  <a:schemeClr val="tx1"/>
                </a:solidFill>
                <a:latin typeface="+mj-lt"/>
              </a:defRPr>
            </a:lvl1pPr>
            <a:lvl2pPr marL="228600" indent="0">
              <a:buNone/>
              <a:defRPr sz="4400" b="0" cap="all" spc="50" baseline="0">
                <a:solidFill>
                  <a:schemeClr val="accent1"/>
                </a:solidFill>
                <a:latin typeface="+mj-lt"/>
              </a:defRPr>
            </a:lvl2pPr>
            <a:lvl3pPr marL="457200" indent="0">
              <a:buNone/>
              <a:defRPr sz="4400" b="0" cap="all" spc="50" baseline="0">
                <a:solidFill>
                  <a:schemeClr val="accent1"/>
                </a:solidFill>
                <a:latin typeface="+mj-lt"/>
              </a:defRPr>
            </a:lvl3pPr>
            <a:lvl4pPr marL="685800" indent="0">
              <a:buNone/>
              <a:defRPr sz="4400" b="0" cap="all" spc="50" baseline="0">
                <a:solidFill>
                  <a:schemeClr val="accent1"/>
                </a:solidFill>
                <a:latin typeface="+mj-lt"/>
              </a:defRPr>
            </a:lvl4pPr>
            <a:lvl5pPr marL="914400" indent="0">
              <a:buNone/>
              <a:defRPr sz="4400" b="0" cap="all" spc="50" baseline="0">
                <a:solidFill>
                  <a:schemeClr val="accent1"/>
                </a:solidFill>
                <a:latin typeface="+mj-lt"/>
              </a:defRPr>
            </a:lvl5pPr>
          </a:lstStyle>
          <a:p>
            <a:pPr lvl="0" rtl="0"/>
            <a:r>
              <a:rPr lang="it"/>
              <a:t>Fai clic per modificare l'offerta</a:t>
            </a:r>
          </a:p>
        </p:txBody>
      </p:sp>
      <p:sp>
        <p:nvSpPr>
          <p:cNvPr id="4" name="Segnaposto piè di pagina 3">
            <a:extLst>
              <a:ext uri="{FF2B5EF4-FFF2-40B4-BE49-F238E27FC236}">
                <a16:creationId xmlns:a16="http://schemas.microsoft.com/office/drawing/2014/main" id="{B54C2DF4-76B6-1299-74E1-66F403C01A3C}"/>
              </a:ext>
            </a:extLst>
          </p:cNvPr>
          <p:cNvSpPr>
            <a:spLocks noGrp="1"/>
          </p:cNvSpPr>
          <p:nvPr>
            <p:ph type="ftr" sz="quarter" idx="11"/>
          </p:nvPr>
        </p:nvSpPr>
        <p:spPr/>
        <p:txBody>
          <a:bodyPr rtlCol="0"/>
          <a:lstStyle/>
          <a:p>
            <a:pPr rtl="0"/>
            <a:r>
              <a:rPr lang="it"/>
              <a:t>Esempio testo a piè di pagina</a:t>
            </a:r>
          </a:p>
        </p:txBody>
      </p:sp>
      <p:sp>
        <p:nvSpPr>
          <p:cNvPr id="3" name="Segnaposto data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p>
            <a:pPr rtl="0"/>
            <a:r>
              <a:rPr lang="en-US"/>
              <a:t>4/8/2025</a:t>
            </a:r>
          </a:p>
        </p:txBody>
      </p:sp>
      <p:sp>
        <p:nvSpPr>
          <p:cNvPr id="5" name="Segnaposto numero diapositiva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8" name="Connettore diritto 7">
            <a:extLst>
              <a:ext uri="{FF2B5EF4-FFF2-40B4-BE49-F238E27FC236}">
                <a16:creationId xmlns:a16="http://schemas.microsoft.com/office/drawing/2014/main" id="{56050A9D-B7C5-F464-79AD-0740B311B072}"/>
              </a:ext>
            </a:extLst>
          </p:cNvPr>
          <p:cNvCxnSpPr>
            <a:cxnSpLocks/>
          </p:cNvCxnSpPr>
          <p:nvPr/>
        </p:nvCxnSpPr>
        <p:spPr>
          <a:xfrm>
            <a:off x="524909" y="533400"/>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6" name="Connettore diritto 5">
            <a:extLst>
              <a:ext uri="{FF2B5EF4-FFF2-40B4-BE49-F238E27FC236}">
                <a16:creationId xmlns:a16="http://schemas.microsoft.com/office/drawing/2014/main" id="{1A1234A2-3E92-F2E2-45A7-60E39396715E}"/>
              </a:ext>
            </a:extLst>
          </p:cNvPr>
          <p:cNvCxnSpPr>
            <a:cxnSpLocks/>
          </p:cNvCxnSpPr>
          <p:nvPr/>
        </p:nvCxnSpPr>
        <p:spPr>
          <a:xfrm>
            <a:off x="516418" y="5184424"/>
            <a:ext cx="11142182"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0F8BEE7C-4A94-0B15-16EB-46B45E9C057E}"/>
              </a:ext>
            </a:extLst>
          </p:cNvPr>
          <p:cNvCxnSpPr>
            <a:cxnSpLocks/>
          </p:cNvCxnSpPr>
          <p:nvPr/>
        </p:nvCxnSpPr>
        <p:spPr>
          <a:xfrm>
            <a:off x="507928" y="6324600"/>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78884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itazione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3F0761-EA67-F7D1-62E4-095EADA262F0}"/>
              </a:ext>
            </a:extLst>
          </p:cNvPr>
          <p:cNvSpPr>
            <a:spLocks noGrp="1"/>
          </p:cNvSpPr>
          <p:nvPr>
            <p:ph type="title" hasCustomPrompt="1"/>
          </p:nvPr>
        </p:nvSpPr>
        <p:spPr>
          <a:xfrm>
            <a:off x="1359764" y="5430743"/>
            <a:ext cx="9472473" cy="704081"/>
          </a:xfrm>
        </p:spPr>
        <p:txBody>
          <a:bodyPr rtlCol="0" anchor="ctr">
            <a:normAutofit/>
          </a:bodyPr>
          <a:lstStyle>
            <a:lvl1pPr marL="137160" indent="-137160" algn="ctr">
              <a:lnSpc>
                <a:spcPct val="100000"/>
              </a:lnSpc>
              <a:defRPr sz="1800" cap="all" baseline="0">
                <a:solidFill>
                  <a:schemeClr val="tx1"/>
                </a:solidFill>
                <a:latin typeface="+mj-lt"/>
              </a:defRPr>
            </a:lvl1pPr>
          </a:lstStyle>
          <a:p>
            <a:pPr rtl="0"/>
            <a:r>
              <a:rPr lang="it"/>
              <a:t>Autore offerta</a:t>
            </a:r>
          </a:p>
        </p:txBody>
      </p:sp>
      <p:sp>
        <p:nvSpPr>
          <p:cNvPr id="7" name="Segnaposto contenuto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359761" y="1081377"/>
            <a:ext cx="9413534" cy="3597131"/>
          </a:xfrm>
        </p:spPr>
        <p:txBody>
          <a:bodyPr rtlCol="0" anchor="ctr">
            <a:normAutofit/>
          </a:bodyPr>
          <a:lstStyle>
            <a:lvl1pPr marL="0" indent="0" algn="ctr">
              <a:lnSpc>
                <a:spcPct val="100000"/>
              </a:lnSpc>
              <a:buNone/>
              <a:defRPr sz="4400" b="0" cap="none" spc="50" baseline="0">
                <a:solidFill>
                  <a:schemeClr val="tx1"/>
                </a:solidFill>
                <a:latin typeface="+mn-lt"/>
              </a:defRPr>
            </a:lvl1pPr>
            <a:lvl2pPr marL="228600" indent="0" algn="ctr">
              <a:lnSpc>
                <a:spcPct val="100000"/>
              </a:lnSpc>
              <a:buNone/>
              <a:defRPr sz="4000" b="0" cap="none" spc="50" baseline="0">
                <a:solidFill>
                  <a:schemeClr val="accent1"/>
                </a:solidFill>
                <a:latin typeface="+mn-lt"/>
              </a:defRPr>
            </a:lvl2pPr>
            <a:lvl3pPr marL="457200" indent="0" algn="ctr">
              <a:lnSpc>
                <a:spcPct val="100000"/>
              </a:lnSpc>
              <a:buNone/>
              <a:defRPr sz="3600" b="0" cap="none" spc="50" baseline="0">
                <a:solidFill>
                  <a:schemeClr val="accent1"/>
                </a:solidFill>
                <a:latin typeface="+mn-lt"/>
              </a:defRPr>
            </a:lvl3pPr>
            <a:lvl4pPr marL="685800" indent="0" algn="ctr">
              <a:lnSpc>
                <a:spcPct val="100000"/>
              </a:lnSpc>
              <a:buNone/>
              <a:defRPr sz="3200" b="0" cap="none" spc="50" baseline="0">
                <a:solidFill>
                  <a:schemeClr val="accent1"/>
                </a:solidFill>
                <a:latin typeface="+mn-lt"/>
              </a:defRPr>
            </a:lvl4pPr>
            <a:lvl5pPr marL="914400" indent="0" algn="ctr">
              <a:lnSpc>
                <a:spcPct val="100000"/>
              </a:lnSpc>
              <a:buNone/>
              <a:defRPr sz="2800" b="0" cap="none" spc="50" baseline="0">
                <a:solidFill>
                  <a:schemeClr val="accent1"/>
                </a:solidFill>
                <a:latin typeface="+mn-lt"/>
              </a:defRPr>
            </a:lvl5pPr>
          </a:lstStyle>
          <a:p>
            <a:pPr lvl="0" rtl="0"/>
            <a:r>
              <a:rPr lang="it"/>
              <a:t>Fai clic per modificare l'offerta</a:t>
            </a:r>
          </a:p>
        </p:txBody>
      </p:sp>
      <p:sp>
        <p:nvSpPr>
          <p:cNvPr id="4" name="Segnaposto piè di pagina 3">
            <a:extLst>
              <a:ext uri="{FF2B5EF4-FFF2-40B4-BE49-F238E27FC236}">
                <a16:creationId xmlns:a16="http://schemas.microsoft.com/office/drawing/2014/main" id="{B54C2DF4-76B6-1299-74E1-66F403C01A3C}"/>
              </a:ext>
            </a:extLst>
          </p:cNvPr>
          <p:cNvSpPr>
            <a:spLocks noGrp="1"/>
          </p:cNvSpPr>
          <p:nvPr>
            <p:ph type="ftr" sz="quarter" idx="11"/>
          </p:nvPr>
        </p:nvSpPr>
        <p:spPr/>
        <p:txBody>
          <a:bodyPr rtlCol="0"/>
          <a:lstStyle>
            <a:lvl1pPr>
              <a:defRPr>
                <a:solidFill>
                  <a:schemeClr val="tx1"/>
                </a:solidFill>
              </a:defRPr>
            </a:lvl1pPr>
          </a:lstStyle>
          <a:p>
            <a:pPr rtl="0"/>
            <a:r>
              <a:rPr lang="it"/>
              <a:t>Esempio testo a piè di pagina</a:t>
            </a:r>
          </a:p>
        </p:txBody>
      </p:sp>
      <p:sp>
        <p:nvSpPr>
          <p:cNvPr id="3" name="Segnaposto data 2">
            <a:extLst>
              <a:ext uri="{FF2B5EF4-FFF2-40B4-BE49-F238E27FC236}">
                <a16:creationId xmlns:a16="http://schemas.microsoft.com/office/drawing/2014/main" id="{49A78CD0-57A9-DB86-E3A3-40628E6D68B7}"/>
              </a:ext>
            </a:extLst>
          </p:cNvPr>
          <p:cNvSpPr>
            <a:spLocks noGrp="1"/>
          </p:cNvSpPr>
          <p:nvPr>
            <p:ph type="dt" sz="half" idx="10"/>
          </p:nvPr>
        </p:nvSpPr>
        <p:spPr/>
        <p:txBody>
          <a:bodyPr rtlCol="0"/>
          <a:lstStyle>
            <a:lvl1pPr>
              <a:defRPr>
                <a:solidFill>
                  <a:schemeClr val="tx1"/>
                </a:solidFill>
              </a:defRPr>
            </a:lvl1pPr>
          </a:lstStyle>
          <a:p>
            <a:pPr rtl="0"/>
            <a:r>
              <a:rPr lang="en-US"/>
              <a:t>4/8/2025</a:t>
            </a:r>
          </a:p>
        </p:txBody>
      </p:sp>
      <p:sp>
        <p:nvSpPr>
          <p:cNvPr id="5" name="Segnaposto numero diapositiva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rtlCol="0"/>
          <a:lstStyle>
            <a:lvl1pPr>
              <a:defRPr>
                <a:solidFill>
                  <a:schemeClr val="tx1"/>
                </a:solidFill>
              </a:defRPr>
            </a:lvl1pPr>
          </a:lstStyle>
          <a:p>
            <a:pPr rtl="0"/>
            <a:fld id="{DD84031F-D6BF-4677-B12E-7D8B88BA70F7}" type="slidenum">
              <a:rPr lang="en-US" smtClean="0"/>
              <a:t>‹N›</a:t>
            </a:fld>
            <a:endParaRPr lang="en-US"/>
          </a:p>
        </p:txBody>
      </p:sp>
      <p:cxnSp>
        <p:nvCxnSpPr>
          <p:cNvPr id="10" name="Connettore diritto 9">
            <a:extLst>
              <a:ext uri="{FF2B5EF4-FFF2-40B4-BE49-F238E27FC236}">
                <a16:creationId xmlns:a16="http://schemas.microsoft.com/office/drawing/2014/main" id="{3FD77A43-F5D0-235F-35F0-CBDFCF048764}"/>
              </a:ext>
            </a:extLst>
          </p:cNvPr>
          <p:cNvCxnSpPr>
            <a:cxnSpLocks/>
          </p:cNvCxnSpPr>
          <p:nvPr/>
        </p:nvCxnSpPr>
        <p:spPr>
          <a:xfrm>
            <a:off x="530352" y="530352"/>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D4577989-BB5F-9AF1-A65F-3B2D0FDB6368}"/>
              </a:ext>
            </a:extLst>
          </p:cNvPr>
          <p:cNvCxnSpPr>
            <a:cxnSpLocks/>
          </p:cNvCxnSpPr>
          <p:nvPr/>
        </p:nvCxnSpPr>
        <p:spPr>
          <a:xfrm>
            <a:off x="530352" y="5180630"/>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Connettore diritto 10">
            <a:extLst>
              <a:ext uri="{FF2B5EF4-FFF2-40B4-BE49-F238E27FC236}">
                <a16:creationId xmlns:a16="http://schemas.microsoft.com/office/drawing/2014/main" id="{B066E7AB-929A-6900-35D9-F1C66399874C}"/>
              </a:ext>
            </a:extLst>
          </p:cNvPr>
          <p:cNvCxnSpPr>
            <a:cxnSpLocks/>
          </p:cNvCxnSpPr>
          <p:nvPr/>
        </p:nvCxnSpPr>
        <p:spPr>
          <a:xfrm>
            <a:off x="530352" y="6324600"/>
            <a:ext cx="1115916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177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ue contenuti">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4958D-8125-1BDA-53C9-9E2D338832F5}"/>
              </a:ext>
            </a:extLst>
          </p:cNvPr>
          <p:cNvSpPr>
            <a:spLocks noGrp="1"/>
          </p:cNvSpPr>
          <p:nvPr>
            <p:ph type="title"/>
          </p:nvPr>
        </p:nvSpPr>
        <p:spPr>
          <a:xfrm>
            <a:off x="419100" y="365760"/>
            <a:ext cx="11239498" cy="914400"/>
          </a:xfrm>
        </p:spPr>
        <p:txBody>
          <a:bodyPr rtlCol="0" anchor="b"/>
          <a:lstStyle/>
          <a:p>
            <a:pPr rtl="0"/>
            <a:r>
              <a:rPr lang="it"/>
              <a:t>Fare clic per modificare lo stile del titolo</a:t>
            </a:r>
            <a:endParaRPr lang="en-US"/>
          </a:p>
        </p:txBody>
      </p:sp>
      <p:sp>
        <p:nvSpPr>
          <p:cNvPr id="4" name="Segnaposto contenuto 3">
            <a:extLst>
              <a:ext uri="{FF2B5EF4-FFF2-40B4-BE49-F238E27FC236}">
                <a16:creationId xmlns:a16="http://schemas.microsoft.com/office/drawing/2014/main" id="{5FB8DBCC-227D-BB0A-7CD5-02D66CF18745}"/>
              </a:ext>
            </a:extLst>
          </p:cNvPr>
          <p:cNvSpPr>
            <a:spLocks noGrp="1"/>
          </p:cNvSpPr>
          <p:nvPr>
            <p:ph sz="quarter" idx="15"/>
          </p:nvPr>
        </p:nvSpPr>
        <p:spPr>
          <a:xfrm>
            <a:off x="419100" y="1714500"/>
            <a:ext cx="5305425" cy="4389438"/>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contenuto 5">
            <a:extLst>
              <a:ext uri="{FF2B5EF4-FFF2-40B4-BE49-F238E27FC236}">
                <a16:creationId xmlns:a16="http://schemas.microsoft.com/office/drawing/2014/main" id="{0DBB7E01-A7E6-1882-4E9B-8EABAF71F969}"/>
              </a:ext>
            </a:extLst>
          </p:cNvPr>
          <p:cNvSpPr>
            <a:spLocks noGrp="1"/>
          </p:cNvSpPr>
          <p:nvPr>
            <p:ph sz="quarter" idx="16"/>
          </p:nvPr>
        </p:nvSpPr>
        <p:spPr>
          <a:xfrm>
            <a:off x="6345936" y="1719072"/>
            <a:ext cx="5321808" cy="4390545"/>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8" name="Segnaposto piè di pagina 7">
            <a:extLst>
              <a:ext uri="{FF2B5EF4-FFF2-40B4-BE49-F238E27FC236}">
                <a16:creationId xmlns:a16="http://schemas.microsoft.com/office/drawing/2014/main" id="{7D294A4A-89C4-68BF-6701-5C47F940E3D6}"/>
              </a:ext>
            </a:extLst>
          </p:cNvPr>
          <p:cNvSpPr>
            <a:spLocks noGrp="1"/>
          </p:cNvSpPr>
          <p:nvPr>
            <p:ph type="ftr" sz="quarter" idx="11"/>
          </p:nvPr>
        </p:nvSpPr>
        <p:spPr/>
        <p:txBody>
          <a:bodyPr rtlCol="0"/>
          <a:lstStyle/>
          <a:p>
            <a:pPr rtl="0"/>
            <a:r>
              <a:rPr lang="it"/>
              <a:t>Esempio testo a piè di pagina</a:t>
            </a:r>
          </a:p>
        </p:txBody>
      </p:sp>
      <p:sp>
        <p:nvSpPr>
          <p:cNvPr id="7" name="Segnaposto data 6">
            <a:extLst>
              <a:ext uri="{FF2B5EF4-FFF2-40B4-BE49-F238E27FC236}">
                <a16:creationId xmlns:a16="http://schemas.microsoft.com/office/drawing/2014/main" id="{977908BC-F48B-81E4-8D93-7DB9E37161B6}"/>
              </a:ext>
            </a:extLst>
          </p:cNvPr>
          <p:cNvSpPr>
            <a:spLocks noGrp="1"/>
          </p:cNvSpPr>
          <p:nvPr>
            <p:ph type="dt" sz="half" idx="10"/>
          </p:nvPr>
        </p:nvSpPr>
        <p:spPr/>
        <p:txBody>
          <a:bodyPr rtlCol="0"/>
          <a:lstStyle/>
          <a:p>
            <a:pPr rtl="0"/>
            <a:r>
              <a:rPr lang="en-US"/>
              <a:t>4/8/2025</a:t>
            </a:r>
          </a:p>
        </p:txBody>
      </p:sp>
      <p:sp>
        <p:nvSpPr>
          <p:cNvPr id="9" name="Segnaposto numero diapositiva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11" name="Connettore diritto 10">
            <a:extLst>
              <a:ext uri="{FF2B5EF4-FFF2-40B4-BE49-F238E27FC236}">
                <a16:creationId xmlns:a16="http://schemas.microsoft.com/office/drawing/2014/main" id="{A90608C5-C55C-14AC-C8E9-7F0530018CE5}"/>
              </a:ext>
            </a:extLst>
          </p:cNvPr>
          <p:cNvCxnSpPr>
            <a:cxnSpLocks/>
          </p:cNvCxnSpPr>
          <p:nvPr/>
        </p:nvCxnSpPr>
        <p:spPr>
          <a:xfrm>
            <a:off x="533400"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13984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nfronto">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4958D-8125-1BDA-53C9-9E2D338832F5}"/>
              </a:ext>
            </a:extLst>
          </p:cNvPr>
          <p:cNvSpPr>
            <a:spLocks noGrp="1"/>
          </p:cNvSpPr>
          <p:nvPr>
            <p:ph type="title"/>
          </p:nvPr>
        </p:nvSpPr>
        <p:spPr>
          <a:xfrm>
            <a:off x="402335" y="365760"/>
            <a:ext cx="11256264" cy="914400"/>
          </a:xfrm>
        </p:spPr>
        <p:txBody>
          <a:bodyPr rtlCol="0" anchor="b"/>
          <a:lstStyle/>
          <a:p>
            <a:pPr rtl="0"/>
            <a:r>
              <a:rPr lang="it"/>
              <a:t>Fare clic per modificare lo stile del titolo</a:t>
            </a:r>
            <a:endParaRPr lang="en-US"/>
          </a:p>
        </p:txBody>
      </p:sp>
      <p:sp>
        <p:nvSpPr>
          <p:cNvPr id="3" name="Segnaposto testo 2">
            <a:extLst>
              <a:ext uri="{FF2B5EF4-FFF2-40B4-BE49-F238E27FC236}">
                <a16:creationId xmlns:a16="http://schemas.microsoft.com/office/drawing/2014/main" id="{7709FF10-A82A-AAEB-4B8C-921F3BA2028E}"/>
              </a:ext>
            </a:extLst>
          </p:cNvPr>
          <p:cNvSpPr>
            <a:spLocks noGrp="1"/>
          </p:cNvSpPr>
          <p:nvPr>
            <p:ph type="body" idx="1"/>
          </p:nvPr>
        </p:nvSpPr>
        <p:spPr>
          <a:xfrm>
            <a:off x="415048" y="1490472"/>
            <a:ext cx="5321808" cy="642902"/>
          </a:xfrm>
        </p:spPr>
        <p:txBody>
          <a:bodyPr rtlCol="0" anchor="b">
            <a:normAutofit/>
          </a:bodyPr>
          <a:lstStyle>
            <a:lvl1pPr marL="0" indent="0">
              <a:lnSpc>
                <a:spcPct val="100000"/>
              </a:lnSpc>
              <a:buNone/>
              <a:defRPr sz="2200" b="0"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a:t>Fare clic per modificare lo stile del titolo</a:t>
            </a:r>
          </a:p>
        </p:txBody>
      </p:sp>
      <p:sp>
        <p:nvSpPr>
          <p:cNvPr id="6" name="Segnaposto contenuto 5">
            <a:extLst>
              <a:ext uri="{FF2B5EF4-FFF2-40B4-BE49-F238E27FC236}">
                <a16:creationId xmlns:a16="http://schemas.microsoft.com/office/drawing/2014/main" id="{8CEFD932-A581-1A49-7FAF-0FED2E2BC182}"/>
              </a:ext>
            </a:extLst>
          </p:cNvPr>
          <p:cNvSpPr>
            <a:spLocks noGrp="1"/>
          </p:cNvSpPr>
          <p:nvPr>
            <p:ph sz="quarter" idx="15"/>
          </p:nvPr>
        </p:nvSpPr>
        <p:spPr>
          <a:xfrm>
            <a:off x="419100" y="2212975"/>
            <a:ext cx="5303838" cy="3892550"/>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testo 4">
            <a:extLst>
              <a:ext uri="{FF2B5EF4-FFF2-40B4-BE49-F238E27FC236}">
                <a16:creationId xmlns:a16="http://schemas.microsoft.com/office/drawing/2014/main" id="{CA627A15-4AB2-F230-22C7-0605AFD7DF22}"/>
              </a:ext>
            </a:extLst>
          </p:cNvPr>
          <p:cNvSpPr>
            <a:spLocks noGrp="1"/>
          </p:cNvSpPr>
          <p:nvPr>
            <p:ph type="body" sz="quarter" idx="3"/>
          </p:nvPr>
        </p:nvSpPr>
        <p:spPr>
          <a:xfrm>
            <a:off x="6345936" y="1490472"/>
            <a:ext cx="5321808" cy="642902"/>
          </a:xfrm>
        </p:spPr>
        <p:txBody>
          <a:bodyPr rtlCol="0" anchor="b">
            <a:normAutofit/>
          </a:bodyPr>
          <a:lstStyle>
            <a:lvl1pPr marL="0" indent="0">
              <a:lnSpc>
                <a:spcPct val="100000"/>
              </a:lnSpc>
              <a:buNone/>
              <a:defRPr sz="2200" b="0"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
              <a:t>Fare clic per modificare lo stile del titolo</a:t>
            </a:r>
          </a:p>
        </p:txBody>
      </p:sp>
      <p:sp>
        <p:nvSpPr>
          <p:cNvPr id="12" name="Segnaposto contenuto 11">
            <a:extLst>
              <a:ext uri="{FF2B5EF4-FFF2-40B4-BE49-F238E27FC236}">
                <a16:creationId xmlns:a16="http://schemas.microsoft.com/office/drawing/2014/main" id="{554404BD-8F2F-278E-C00B-3F1B1DE8CF2C}"/>
              </a:ext>
            </a:extLst>
          </p:cNvPr>
          <p:cNvSpPr>
            <a:spLocks noGrp="1"/>
          </p:cNvSpPr>
          <p:nvPr>
            <p:ph sz="quarter" idx="16"/>
          </p:nvPr>
        </p:nvSpPr>
        <p:spPr>
          <a:xfrm>
            <a:off x="6345238" y="2212975"/>
            <a:ext cx="5321808" cy="3892550"/>
          </a:xfrm>
        </p:spPr>
        <p:txBody>
          <a:bodyPr rtlCol="0"/>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8" name="Segnaposto piè di pagina 7">
            <a:extLst>
              <a:ext uri="{FF2B5EF4-FFF2-40B4-BE49-F238E27FC236}">
                <a16:creationId xmlns:a16="http://schemas.microsoft.com/office/drawing/2014/main" id="{7D294A4A-89C4-68BF-6701-5C47F940E3D6}"/>
              </a:ext>
            </a:extLst>
          </p:cNvPr>
          <p:cNvSpPr>
            <a:spLocks noGrp="1"/>
          </p:cNvSpPr>
          <p:nvPr>
            <p:ph type="ftr" sz="quarter" idx="11"/>
          </p:nvPr>
        </p:nvSpPr>
        <p:spPr/>
        <p:txBody>
          <a:bodyPr rtlCol="0"/>
          <a:lstStyle/>
          <a:p>
            <a:pPr rtl="0"/>
            <a:r>
              <a:rPr lang="it"/>
              <a:t>Esempio testo a piè di pagina</a:t>
            </a:r>
          </a:p>
        </p:txBody>
      </p:sp>
      <p:sp>
        <p:nvSpPr>
          <p:cNvPr id="7" name="Segnaposto data 6">
            <a:extLst>
              <a:ext uri="{FF2B5EF4-FFF2-40B4-BE49-F238E27FC236}">
                <a16:creationId xmlns:a16="http://schemas.microsoft.com/office/drawing/2014/main" id="{977908BC-F48B-81E4-8D93-7DB9E37161B6}"/>
              </a:ext>
            </a:extLst>
          </p:cNvPr>
          <p:cNvSpPr>
            <a:spLocks noGrp="1"/>
          </p:cNvSpPr>
          <p:nvPr>
            <p:ph type="dt" sz="half" idx="10"/>
          </p:nvPr>
        </p:nvSpPr>
        <p:spPr/>
        <p:txBody>
          <a:bodyPr rtlCol="0"/>
          <a:lstStyle/>
          <a:p>
            <a:pPr rtl="0"/>
            <a:r>
              <a:rPr lang="en-US"/>
              <a:t>4/8/2025</a:t>
            </a:r>
          </a:p>
        </p:txBody>
      </p:sp>
      <p:sp>
        <p:nvSpPr>
          <p:cNvPr id="9" name="Segnaposto numero diapositiva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11" name="Connettore diritto 10">
            <a:extLst>
              <a:ext uri="{FF2B5EF4-FFF2-40B4-BE49-F238E27FC236}">
                <a16:creationId xmlns:a16="http://schemas.microsoft.com/office/drawing/2014/main" id="{A90608C5-C55C-14AC-C8E9-7F0530018CE5}"/>
              </a:ext>
            </a:extLst>
          </p:cNvPr>
          <p:cNvCxnSpPr>
            <a:cxnSpLocks/>
          </p:cNvCxnSpPr>
          <p:nvPr/>
        </p:nvCxnSpPr>
        <p:spPr>
          <a:xfrm>
            <a:off x="530352" y="1357303"/>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01313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olo titolo">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53695F-5E74-A380-8592-35FB6FC77542}"/>
              </a:ext>
            </a:extLst>
          </p:cNvPr>
          <p:cNvSpPr>
            <a:spLocks noGrp="1"/>
          </p:cNvSpPr>
          <p:nvPr>
            <p:ph type="title"/>
          </p:nvPr>
        </p:nvSpPr>
        <p:spPr/>
        <p:txBody>
          <a:bodyPr rtlCol="0"/>
          <a:lstStyle/>
          <a:p>
            <a:pPr rtl="0"/>
            <a:r>
              <a:rPr lang="it"/>
              <a:t>Fare clic per modificare lo stile del titolo</a:t>
            </a:r>
            <a:endParaRPr lang="en-US"/>
          </a:p>
        </p:txBody>
      </p:sp>
      <p:sp>
        <p:nvSpPr>
          <p:cNvPr id="4" name="Segnaposto piè di pagina 3">
            <a:extLst>
              <a:ext uri="{FF2B5EF4-FFF2-40B4-BE49-F238E27FC236}">
                <a16:creationId xmlns:a16="http://schemas.microsoft.com/office/drawing/2014/main" id="{09C6149D-58D4-7497-818C-CF30244A29A1}"/>
              </a:ext>
            </a:extLst>
          </p:cNvPr>
          <p:cNvSpPr>
            <a:spLocks noGrp="1"/>
          </p:cNvSpPr>
          <p:nvPr>
            <p:ph type="ftr" sz="quarter" idx="11"/>
          </p:nvPr>
        </p:nvSpPr>
        <p:spPr/>
        <p:txBody>
          <a:bodyPr rtlCol="0"/>
          <a:lstStyle/>
          <a:p>
            <a:pPr rtl="0"/>
            <a:r>
              <a:rPr lang="it"/>
              <a:t>Esempio testo a piè di pagina</a:t>
            </a:r>
          </a:p>
        </p:txBody>
      </p:sp>
      <p:sp>
        <p:nvSpPr>
          <p:cNvPr id="3" name="Segnaposto data 2">
            <a:extLst>
              <a:ext uri="{FF2B5EF4-FFF2-40B4-BE49-F238E27FC236}">
                <a16:creationId xmlns:a16="http://schemas.microsoft.com/office/drawing/2014/main" id="{8E8D2567-C532-BD45-FA85-03DBE3B3C779}"/>
              </a:ext>
            </a:extLst>
          </p:cNvPr>
          <p:cNvSpPr>
            <a:spLocks noGrp="1"/>
          </p:cNvSpPr>
          <p:nvPr>
            <p:ph type="dt" sz="half" idx="10"/>
          </p:nvPr>
        </p:nvSpPr>
        <p:spPr/>
        <p:txBody>
          <a:bodyPr rtlCol="0"/>
          <a:lstStyle/>
          <a:p>
            <a:pPr rtl="0"/>
            <a:r>
              <a:rPr lang="en-US"/>
              <a:t>4/8/2025</a:t>
            </a:r>
          </a:p>
        </p:txBody>
      </p:sp>
      <p:sp>
        <p:nvSpPr>
          <p:cNvPr id="5" name="Segnaposto numero diapositiva 4">
            <a:extLst>
              <a:ext uri="{FF2B5EF4-FFF2-40B4-BE49-F238E27FC236}">
                <a16:creationId xmlns:a16="http://schemas.microsoft.com/office/drawing/2014/main" id="{ABC0E491-56EB-F527-8A63-FBEEE6196FBD}"/>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31549463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Vuoto">
    <p:bg>
      <p:bgRef idx="1001">
        <a:schemeClr val="bg1"/>
      </p:bgRef>
    </p:bg>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FE9D82C-4607-0C9D-F241-D35DBEFEF4B1}"/>
              </a:ext>
            </a:extLst>
          </p:cNvPr>
          <p:cNvSpPr>
            <a:spLocks noGrp="1"/>
          </p:cNvSpPr>
          <p:nvPr>
            <p:ph type="ftr" sz="quarter" idx="11"/>
          </p:nvPr>
        </p:nvSpPr>
        <p:spPr/>
        <p:txBody>
          <a:bodyPr rtlCol="0"/>
          <a:lstStyle/>
          <a:p>
            <a:pPr rtl="0"/>
            <a:r>
              <a:rPr lang="it"/>
              <a:t>Esempio testo a piè di pagina</a:t>
            </a:r>
          </a:p>
        </p:txBody>
      </p:sp>
      <p:sp>
        <p:nvSpPr>
          <p:cNvPr id="3" name="Segnaposto data 2">
            <a:extLst>
              <a:ext uri="{FF2B5EF4-FFF2-40B4-BE49-F238E27FC236}">
                <a16:creationId xmlns:a16="http://schemas.microsoft.com/office/drawing/2014/main" id="{B4DCFCC5-7F8E-F549-57BA-7303E9F17466}"/>
              </a:ext>
            </a:extLst>
          </p:cNvPr>
          <p:cNvSpPr>
            <a:spLocks noGrp="1"/>
          </p:cNvSpPr>
          <p:nvPr>
            <p:ph type="dt" sz="half" idx="10"/>
          </p:nvPr>
        </p:nvSpPr>
        <p:spPr/>
        <p:txBody>
          <a:bodyPr rtlCol="0"/>
          <a:lstStyle/>
          <a:p>
            <a:pPr rtl="0"/>
            <a:r>
              <a:rPr lang="en-US"/>
              <a:t>4/8/2025</a:t>
            </a:r>
          </a:p>
        </p:txBody>
      </p:sp>
      <p:sp>
        <p:nvSpPr>
          <p:cNvPr id="5" name="Segnaposto numero diapositiva 4">
            <a:extLst>
              <a:ext uri="{FF2B5EF4-FFF2-40B4-BE49-F238E27FC236}">
                <a16:creationId xmlns:a16="http://schemas.microsoft.com/office/drawing/2014/main" id="{457BEB6A-C028-DA7D-C516-2F1316F031AB}"/>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77609724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olo con immagine 4">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77CE2-4402-942B-FD26-6E29BDAB9B47}"/>
              </a:ext>
            </a:extLst>
          </p:cNvPr>
          <p:cNvSpPr>
            <a:spLocks noGrp="1"/>
          </p:cNvSpPr>
          <p:nvPr>
            <p:ph type="title"/>
          </p:nvPr>
        </p:nvSpPr>
        <p:spPr>
          <a:xfrm>
            <a:off x="429901" y="5056743"/>
            <a:ext cx="11339400" cy="966902"/>
          </a:xfrm>
        </p:spPr>
        <p:txBody>
          <a:bodyPr rtlCol="0" anchor="b">
            <a:normAutofit/>
          </a:bodyPr>
          <a:lstStyle>
            <a:lvl1pPr>
              <a:defRPr sz="4800">
                <a:solidFill>
                  <a:schemeClr val="tx1"/>
                </a:solidFill>
              </a:defRPr>
            </a:lvl1pPr>
          </a:lstStyle>
          <a:p>
            <a:pPr rtl="0"/>
            <a:r>
              <a:rPr lang="it"/>
              <a:t>Fare clic per modificare lo stile del titolo</a:t>
            </a:r>
            <a:endParaRPr lang="en-US"/>
          </a:p>
        </p:txBody>
      </p:sp>
      <p:sp>
        <p:nvSpPr>
          <p:cNvPr id="9" name="Segnaposto immagine 8">
            <a:extLst>
              <a:ext uri="{FF2B5EF4-FFF2-40B4-BE49-F238E27FC236}">
                <a16:creationId xmlns:a16="http://schemas.microsoft.com/office/drawing/2014/main" id="{6D3F2A15-2C96-2533-3F11-3EFA30B56716}"/>
              </a:ext>
            </a:extLst>
          </p:cNvPr>
          <p:cNvSpPr>
            <a:spLocks noGrp="1"/>
          </p:cNvSpPr>
          <p:nvPr>
            <p:ph type="pic" sz="quarter" idx="13" hasCustomPrompt="1"/>
          </p:nvPr>
        </p:nvSpPr>
        <p:spPr>
          <a:xfrm>
            <a:off x="0" y="0"/>
            <a:ext cx="12192000" cy="4930912"/>
          </a:xfrm>
          <a:blipFill>
            <a:blip r:embed="rId2">
              <a:alphaModFix amt="70000"/>
            </a:blip>
            <a:stretch>
              <a:fillRect/>
            </a:stretch>
          </a:blipFill>
          <a:effectLst>
            <a:outerShdw blurRad="203200" dist="12700" dir="7800000" algn="r" rotWithShape="0">
              <a:prstClr val="black">
                <a:alpha val="10000"/>
              </a:prstClr>
            </a:outerShdw>
          </a:effectLst>
        </p:spPr>
        <p:txBody>
          <a:bodyPr rtlCol="0"/>
          <a:lstStyle>
            <a:lvl1pPr marL="0" indent="0">
              <a:buNone/>
              <a:defRPr/>
            </a:lvl1pPr>
          </a:lstStyle>
          <a:p>
            <a:pPr rtl="0"/>
            <a:r>
              <a:rPr lang="it"/>
              <a:t> </a:t>
            </a:r>
          </a:p>
        </p:txBody>
      </p:sp>
      <p:sp>
        <p:nvSpPr>
          <p:cNvPr id="3" name="Segnaposto testo 2">
            <a:extLst>
              <a:ext uri="{FF2B5EF4-FFF2-40B4-BE49-F238E27FC236}">
                <a16:creationId xmlns:a16="http://schemas.microsoft.com/office/drawing/2014/main" id="{4FF79075-DF30-526B-9548-3F9D7EF9FAA8}"/>
              </a:ext>
            </a:extLst>
          </p:cNvPr>
          <p:cNvSpPr>
            <a:spLocks noGrp="1"/>
          </p:cNvSpPr>
          <p:nvPr>
            <p:ph type="body" idx="1"/>
          </p:nvPr>
        </p:nvSpPr>
        <p:spPr>
          <a:xfrm>
            <a:off x="429902" y="5979576"/>
            <a:ext cx="11339400" cy="365126"/>
          </a:xfrm>
        </p:spPr>
        <p:txBody>
          <a:bodyPr rtlCol="0" anchor="t">
            <a:normAutofit/>
          </a:bodyPr>
          <a:lstStyle>
            <a:lvl1pPr marL="0" indent="0">
              <a:buNone/>
              <a:defRPr sz="18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rtl="0"/>
            <a:r>
              <a:rPr lang="it"/>
              <a:t>Fare clic per modificare lo stile del titolo</a:t>
            </a:r>
          </a:p>
        </p:txBody>
      </p:sp>
      <p:sp>
        <p:nvSpPr>
          <p:cNvPr id="8" name="Segnaposto piè di pagina 7">
            <a:extLst>
              <a:ext uri="{FF2B5EF4-FFF2-40B4-BE49-F238E27FC236}">
                <a16:creationId xmlns:a16="http://schemas.microsoft.com/office/drawing/2014/main" id="{3F256503-7989-932D-DE04-B424AC0B97DF}"/>
              </a:ext>
            </a:extLst>
          </p:cNvPr>
          <p:cNvSpPr>
            <a:spLocks noGrp="1"/>
          </p:cNvSpPr>
          <p:nvPr>
            <p:ph type="ftr" sz="quarter" idx="15"/>
          </p:nvPr>
        </p:nvSpPr>
        <p:spPr/>
        <p:txBody>
          <a:bodyPr rtlCol="0"/>
          <a:lstStyle/>
          <a:p>
            <a:pPr rtl="0"/>
            <a:r>
              <a:rPr lang="it"/>
              <a:t>Esempio testo a piè di pagina</a:t>
            </a:r>
          </a:p>
        </p:txBody>
      </p:sp>
      <p:sp>
        <p:nvSpPr>
          <p:cNvPr id="7" name="Segnaposto data 6">
            <a:extLst>
              <a:ext uri="{FF2B5EF4-FFF2-40B4-BE49-F238E27FC236}">
                <a16:creationId xmlns:a16="http://schemas.microsoft.com/office/drawing/2014/main" id="{623E99C9-C336-E83E-56A6-D68659547CAF}"/>
              </a:ext>
            </a:extLst>
          </p:cNvPr>
          <p:cNvSpPr>
            <a:spLocks noGrp="1"/>
          </p:cNvSpPr>
          <p:nvPr>
            <p:ph type="dt" sz="half" idx="14"/>
          </p:nvPr>
        </p:nvSpPr>
        <p:spPr/>
        <p:txBody>
          <a:bodyPr rtlCol="0"/>
          <a:lstStyle/>
          <a:p>
            <a:pPr rtl="0"/>
            <a:r>
              <a:rPr lang="en-US"/>
              <a:t>4/8/2025</a:t>
            </a:r>
          </a:p>
        </p:txBody>
      </p:sp>
      <p:sp>
        <p:nvSpPr>
          <p:cNvPr id="10" name="Segnaposto numero diapositiva 9">
            <a:extLst>
              <a:ext uri="{FF2B5EF4-FFF2-40B4-BE49-F238E27FC236}">
                <a16:creationId xmlns:a16="http://schemas.microsoft.com/office/drawing/2014/main" id="{757A77FC-B384-BD30-0961-237F594F200F}"/>
              </a:ext>
            </a:extLst>
          </p:cNvPr>
          <p:cNvSpPr>
            <a:spLocks noGrp="1"/>
          </p:cNvSpPr>
          <p:nvPr>
            <p:ph type="sldNum" sz="quarter" idx="16"/>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106628390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to con didascalia">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F2BEA7-A772-B39C-F049-D8BA2D3F4EF5}"/>
              </a:ext>
            </a:extLst>
          </p:cNvPr>
          <p:cNvSpPr>
            <a:spLocks noGrp="1"/>
          </p:cNvSpPr>
          <p:nvPr>
            <p:ph type="title"/>
          </p:nvPr>
        </p:nvSpPr>
        <p:spPr>
          <a:xfrm>
            <a:off x="449836" y="694943"/>
            <a:ext cx="3915473" cy="1325880"/>
          </a:xfrm>
        </p:spPr>
        <p:txBody>
          <a:bodyPr rtlCol="0" anchor="t"/>
          <a:lstStyle>
            <a:lvl1pPr>
              <a:defRPr sz="3200"/>
            </a:lvl1pPr>
          </a:lstStyle>
          <a:p>
            <a:pPr rtl="0"/>
            <a:r>
              <a:rPr lang="it"/>
              <a:t>Fare clic per modificare lo stile del titolo</a:t>
            </a:r>
            <a:endParaRPr lang="en-US"/>
          </a:p>
        </p:txBody>
      </p:sp>
      <p:sp>
        <p:nvSpPr>
          <p:cNvPr id="4" name="Segnaposto testo 3">
            <a:extLst>
              <a:ext uri="{FF2B5EF4-FFF2-40B4-BE49-F238E27FC236}">
                <a16:creationId xmlns:a16="http://schemas.microsoft.com/office/drawing/2014/main" id="{0D5693C4-36AD-07F9-763E-EE5FC9DFB1AD}"/>
              </a:ext>
            </a:extLst>
          </p:cNvPr>
          <p:cNvSpPr>
            <a:spLocks noGrp="1"/>
          </p:cNvSpPr>
          <p:nvPr>
            <p:ph type="body" sz="half" idx="2"/>
          </p:nvPr>
        </p:nvSpPr>
        <p:spPr>
          <a:xfrm>
            <a:off x="433072" y="2057400"/>
            <a:ext cx="3932237" cy="4176906"/>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
              <a:t>Fare clic per modificare lo stile del titolo</a:t>
            </a:r>
          </a:p>
        </p:txBody>
      </p:sp>
      <p:sp>
        <p:nvSpPr>
          <p:cNvPr id="3" name="Segnaposto contenuto 2">
            <a:extLst>
              <a:ext uri="{FF2B5EF4-FFF2-40B4-BE49-F238E27FC236}">
                <a16:creationId xmlns:a16="http://schemas.microsoft.com/office/drawing/2014/main" id="{10FB4614-4148-D757-88D0-D93E5E1EA1A0}"/>
              </a:ext>
            </a:extLst>
          </p:cNvPr>
          <p:cNvSpPr>
            <a:spLocks noGrp="1"/>
          </p:cNvSpPr>
          <p:nvPr>
            <p:ph idx="1"/>
          </p:nvPr>
        </p:nvSpPr>
        <p:spPr>
          <a:xfrm>
            <a:off x="5183188" y="694943"/>
            <a:ext cx="6483096" cy="553936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a:extLst>
              <a:ext uri="{FF2B5EF4-FFF2-40B4-BE49-F238E27FC236}">
                <a16:creationId xmlns:a16="http://schemas.microsoft.com/office/drawing/2014/main" id="{71AADC46-B01E-DA2E-F24C-C48F5253DD00}"/>
              </a:ext>
            </a:extLst>
          </p:cNvPr>
          <p:cNvSpPr>
            <a:spLocks noGrp="1"/>
          </p:cNvSpPr>
          <p:nvPr>
            <p:ph type="ftr" sz="quarter" idx="11"/>
          </p:nvPr>
        </p:nvSpPr>
        <p:spPr/>
        <p:txBody>
          <a:bodyPr rtlCol="0"/>
          <a:lstStyle/>
          <a:p>
            <a:pPr rtl="0"/>
            <a:r>
              <a:rPr lang="it"/>
              <a:t>Esempio testo a piè di pagina</a:t>
            </a:r>
          </a:p>
        </p:txBody>
      </p:sp>
      <p:sp>
        <p:nvSpPr>
          <p:cNvPr id="5" name="Segnaposto data 4">
            <a:extLst>
              <a:ext uri="{FF2B5EF4-FFF2-40B4-BE49-F238E27FC236}">
                <a16:creationId xmlns:a16="http://schemas.microsoft.com/office/drawing/2014/main" id="{B71A6063-F591-A804-79FE-A80AD399139E}"/>
              </a:ext>
            </a:extLst>
          </p:cNvPr>
          <p:cNvSpPr>
            <a:spLocks noGrp="1"/>
          </p:cNvSpPr>
          <p:nvPr>
            <p:ph type="dt" sz="half" idx="10"/>
          </p:nvPr>
        </p:nvSpPr>
        <p:spPr/>
        <p:txBody>
          <a:bodyPr rtlCol="0"/>
          <a:lstStyle/>
          <a:p>
            <a:pPr rtl="0"/>
            <a:r>
              <a:rPr lang="en-US"/>
              <a:t>4/8/2025</a:t>
            </a:r>
          </a:p>
        </p:txBody>
      </p:sp>
      <p:sp>
        <p:nvSpPr>
          <p:cNvPr id="7" name="Segnaposto numero diapositiva 6">
            <a:extLst>
              <a:ext uri="{FF2B5EF4-FFF2-40B4-BE49-F238E27FC236}">
                <a16:creationId xmlns:a16="http://schemas.microsoft.com/office/drawing/2014/main" id="{4BEFF439-6DA2-A61B-C94C-BEDC2411D6CC}"/>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spTree>
    <p:extLst>
      <p:ext uri="{BB962C8B-B14F-4D97-AF65-F5344CB8AC3E}">
        <p14:creationId xmlns:p14="http://schemas.microsoft.com/office/powerpoint/2010/main" val="127549529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EFA5E-0A3D-E6AD-3C21-DC40BCDEC609}"/>
              </a:ext>
            </a:extLst>
          </p:cNvPr>
          <p:cNvSpPr>
            <a:spLocks noGrp="1"/>
          </p:cNvSpPr>
          <p:nvPr>
            <p:ph type="title"/>
          </p:nvPr>
        </p:nvSpPr>
        <p:spPr>
          <a:xfrm>
            <a:off x="419101" y="694944"/>
            <a:ext cx="3526816" cy="1711825"/>
          </a:xfrm>
        </p:spPr>
        <p:txBody>
          <a:bodyPr rtlCol="0" anchor="t"/>
          <a:lstStyle>
            <a:lvl1pPr>
              <a:defRPr sz="3200"/>
            </a:lvl1pPr>
          </a:lstStyle>
          <a:p>
            <a:pPr rtl="0"/>
            <a:r>
              <a:rPr lang="it"/>
              <a:t>Fare clic per modificare lo stile del titolo</a:t>
            </a:r>
            <a:endParaRPr lang="en-US"/>
          </a:p>
        </p:txBody>
      </p:sp>
      <p:sp>
        <p:nvSpPr>
          <p:cNvPr id="4" name="Segnaposto testo 3">
            <a:extLst>
              <a:ext uri="{FF2B5EF4-FFF2-40B4-BE49-F238E27FC236}">
                <a16:creationId xmlns:a16="http://schemas.microsoft.com/office/drawing/2014/main" id="{7CBA8418-7980-9A18-053B-82E4F16EBD61}"/>
              </a:ext>
            </a:extLst>
          </p:cNvPr>
          <p:cNvSpPr>
            <a:spLocks noGrp="1"/>
          </p:cNvSpPr>
          <p:nvPr>
            <p:ph type="body" sz="half" idx="2"/>
          </p:nvPr>
        </p:nvSpPr>
        <p:spPr>
          <a:xfrm>
            <a:off x="425389" y="2508261"/>
            <a:ext cx="3520528" cy="3727948"/>
          </a:xfrm>
        </p:spPr>
        <p:txBody>
          <a:bodyPr rtlCol="0"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
              <a:t>Fare clic per modificare lo stile del titolo</a:t>
            </a:r>
          </a:p>
        </p:txBody>
      </p:sp>
      <p:sp>
        <p:nvSpPr>
          <p:cNvPr id="3" name="Segnaposto immagine 2">
            <a:extLst>
              <a:ext uri="{FF2B5EF4-FFF2-40B4-BE49-F238E27FC236}">
                <a16:creationId xmlns:a16="http://schemas.microsoft.com/office/drawing/2014/main" id="{126F9F06-BE63-8EE7-74C5-6D0E3F9B7571}"/>
              </a:ext>
            </a:extLst>
          </p:cNvPr>
          <p:cNvSpPr>
            <a:spLocks noGrp="1"/>
          </p:cNvSpPr>
          <p:nvPr>
            <p:ph type="pic" idx="1" hasCustomPrompt="1"/>
          </p:nvPr>
        </p:nvSpPr>
        <p:spPr>
          <a:xfrm>
            <a:off x="4419600" y="533400"/>
            <a:ext cx="7239000" cy="5791199"/>
          </a:xfrm>
          <a:blipFill>
            <a:blip r:embed="rId2">
              <a:alphaModFix amt="70000"/>
            </a:blip>
            <a:stretch>
              <a:fillRect/>
            </a:stretch>
          </a:blipFill>
          <a:effectLst>
            <a:outerShdw blurRad="203200" dist="12700" dir="7800000" algn="r" rotWithShape="0">
              <a:prstClr val="black">
                <a:alpha val="10000"/>
              </a:prstClr>
            </a:outerShdw>
          </a:effectLst>
        </p:spPr>
        <p:txBody>
          <a:bodyPr vert="horz" lIns="91440" tIns="45720" rIns="91440" bIns="45720" rtlCol="0">
            <a:normAutofit/>
          </a:bodyPr>
          <a:lstStyle>
            <a:lvl1pPr marL="0" indent="0">
              <a:buNone/>
              <a:defRPr lang="en-US"/>
            </a:lvl1pPr>
          </a:lstStyle>
          <a:p>
            <a:pPr lvl="0" rtl="0"/>
            <a:r>
              <a:rPr lang="it"/>
              <a:t> </a:t>
            </a:r>
          </a:p>
        </p:txBody>
      </p:sp>
      <p:sp>
        <p:nvSpPr>
          <p:cNvPr id="6" name="Segnaposto piè di pagina 5">
            <a:extLst>
              <a:ext uri="{FF2B5EF4-FFF2-40B4-BE49-F238E27FC236}">
                <a16:creationId xmlns:a16="http://schemas.microsoft.com/office/drawing/2014/main" id="{E7F485A3-3BFA-4B57-F6E5-5F41542B7BBD}"/>
              </a:ext>
            </a:extLst>
          </p:cNvPr>
          <p:cNvSpPr>
            <a:spLocks noGrp="1"/>
          </p:cNvSpPr>
          <p:nvPr>
            <p:ph type="ftr" sz="quarter" idx="11"/>
          </p:nvPr>
        </p:nvSpPr>
        <p:spPr/>
        <p:txBody>
          <a:bodyPr rtlCol="0"/>
          <a:lstStyle/>
          <a:p>
            <a:pPr rtl="0"/>
            <a:r>
              <a:rPr lang="it"/>
              <a:t>Esempio testo a piè di pagina</a:t>
            </a:r>
          </a:p>
        </p:txBody>
      </p:sp>
      <p:sp>
        <p:nvSpPr>
          <p:cNvPr id="5" name="Segnaposto data 4">
            <a:extLst>
              <a:ext uri="{FF2B5EF4-FFF2-40B4-BE49-F238E27FC236}">
                <a16:creationId xmlns:a16="http://schemas.microsoft.com/office/drawing/2014/main" id="{600AC9F0-6744-73C8-54FC-5C12BA7BF791}"/>
              </a:ext>
            </a:extLst>
          </p:cNvPr>
          <p:cNvSpPr>
            <a:spLocks noGrp="1"/>
          </p:cNvSpPr>
          <p:nvPr>
            <p:ph type="dt" sz="half" idx="10"/>
          </p:nvPr>
        </p:nvSpPr>
        <p:spPr/>
        <p:txBody>
          <a:bodyPr rtlCol="0"/>
          <a:lstStyle/>
          <a:p>
            <a:pPr rtl="0"/>
            <a:r>
              <a:rPr lang="en-US"/>
              <a:t>4/8/2025</a:t>
            </a:r>
          </a:p>
        </p:txBody>
      </p:sp>
      <p:sp>
        <p:nvSpPr>
          <p:cNvPr id="7" name="Segnaposto numero diapositiva 6">
            <a:extLst>
              <a:ext uri="{FF2B5EF4-FFF2-40B4-BE49-F238E27FC236}">
                <a16:creationId xmlns:a16="http://schemas.microsoft.com/office/drawing/2014/main" id="{31BAB9F6-C801-466A-4C39-23DCB1CD5489}"/>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9" name="Connettore diritto 8">
            <a:extLst>
              <a:ext uri="{FF2B5EF4-FFF2-40B4-BE49-F238E27FC236}">
                <a16:creationId xmlns:a16="http://schemas.microsoft.com/office/drawing/2014/main" id="{924215D5-0C4C-2E49-3A06-C65652576A64}"/>
              </a:ext>
            </a:extLst>
          </p:cNvPr>
          <p:cNvCxnSpPr>
            <a:cxnSpLocks/>
          </p:cNvCxnSpPr>
          <p:nvPr/>
        </p:nvCxnSpPr>
        <p:spPr>
          <a:xfrm>
            <a:off x="533400" y="533400"/>
            <a:ext cx="35037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75759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nclusion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7433D9-FD02-59E2-0F81-A0B7201D2DA0}"/>
              </a:ext>
            </a:extLst>
          </p:cNvPr>
          <p:cNvSpPr>
            <a:spLocks noGrp="1"/>
          </p:cNvSpPr>
          <p:nvPr>
            <p:ph type="title"/>
          </p:nvPr>
        </p:nvSpPr>
        <p:spPr>
          <a:xfrm>
            <a:off x="402336" y="541942"/>
            <a:ext cx="11256264" cy="2225185"/>
          </a:xfrm>
        </p:spPr>
        <p:txBody>
          <a:bodyPr rtlCol="0" anchor="b">
            <a:normAutofit/>
          </a:bodyPr>
          <a:lstStyle>
            <a:lvl1pPr>
              <a:defRPr sz="7200">
                <a:solidFill>
                  <a:schemeClr val="accent1"/>
                </a:solidFill>
              </a:defRPr>
            </a:lvl1pPr>
          </a:lstStyle>
          <a:p>
            <a:pPr rtl="0"/>
            <a:r>
              <a:rPr lang="it"/>
              <a:t>Fare clic per modificare lo stile del titolo</a:t>
            </a:r>
            <a:endParaRPr lang="en-US"/>
          </a:p>
        </p:txBody>
      </p:sp>
      <p:sp>
        <p:nvSpPr>
          <p:cNvPr id="8" name="Segnaposto contenuto 7">
            <a:extLst>
              <a:ext uri="{FF2B5EF4-FFF2-40B4-BE49-F238E27FC236}">
                <a16:creationId xmlns:a16="http://schemas.microsoft.com/office/drawing/2014/main" id="{C7E1FCC9-2D1D-9C6B-8C9A-E3D0A77DBEF0}"/>
              </a:ext>
            </a:extLst>
          </p:cNvPr>
          <p:cNvSpPr>
            <a:spLocks noGrp="1"/>
          </p:cNvSpPr>
          <p:nvPr>
            <p:ph sz="quarter" idx="13"/>
          </p:nvPr>
        </p:nvSpPr>
        <p:spPr>
          <a:xfrm>
            <a:off x="419099" y="3423301"/>
            <a:ext cx="11239499" cy="2901298"/>
          </a:xfrm>
        </p:spPr>
        <p:txBody>
          <a:bodyPr vert="horz" lIns="91440" tIns="45720" rIns="91440" bIns="45720" rtlCol="0">
            <a:normAutofit/>
          </a:bodyPr>
          <a:lstStyle>
            <a:lvl1pPr marL="0" indent="0">
              <a:buNone/>
              <a:defRPr lang="en-US" dirty="0"/>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3" name="Connettore diritto 2">
            <a:extLst>
              <a:ext uri="{FF2B5EF4-FFF2-40B4-BE49-F238E27FC236}">
                <a16:creationId xmlns:a16="http://schemas.microsoft.com/office/drawing/2014/main" id="{BFD55B63-1406-DAD2-DBAB-BD87EA2FB540}"/>
              </a:ext>
            </a:extLst>
          </p:cNvPr>
          <p:cNvCxnSpPr>
            <a:cxnSpLocks/>
          </p:cNvCxnSpPr>
          <p:nvPr/>
        </p:nvCxnSpPr>
        <p:spPr>
          <a:xfrm>
            <a:off x="533400" y="2978854"/>
            <a:ext cx="11159163"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95223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clusione 2">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7433D9-FD02-59E2-0F81-A0B7201D2DA0}"/>
              </a:ext>
            </a:extLst>
          </p:cNvPr>
          <p:cNvSpPr>
            <a:spLocks noGrp="1"/>
          </p:cNvSpPr>
          <p:nvPr>
            <p:ph type="title"/>
          </p:nvPr>
        </p:nvSpPr>
        <p:spPr>
          <a:xfrm>
            <a:off x="402336" y="1836238"/>
            <a:ext cx="11256264" cy="2512732"/>
          </a:xfrm>
        </p:spPr>
        <p:txBody>
          <a:bodyPr rtlCol="0" anchor="b">
            <a:normAutofit/>
          </a:bodyPr>
          <a:lstStyle>
            <a:lvl1pPr>
              <a:defRPr sz="7200">
                <a:solidFill>
                  <a:schemeClr val="accent1"/>
                </a:solidFill>
              </a:defRPr>
            </a:lvl1pPr>
          </a:lstStyle>
          <a:p>
            <a:pPr rtl="0"/>
            <a:r>
              <a:rPr lang="it"/>
              <a:t>Fare clic per modificare lo stile del titolo</a:t>
            </a:r>
            <a:endParaRPr lang="en-US"/>
          </a:p>
        </p:txBody>
      </p:sp>
      <p:sp>
        <p:nvSpPr>
          <p:cNvPr id="8" name="Segnaposto contenuto 7">
            <a:extLst>
              <a:ext uri="{FF2B5EF4-FFF2-40B4-BE49-F238E27FC236}">
                <a16:creationId xmlns:a16="http://schemas.microsoft.com/office/drawing/2014/main" id="{C7E1FCC9-2D1D-9C6B-8C9A-E3D0A77DBEF0}"/>
              </a:ext>
            </a:extLst>
          </p:cNvPr>
          <p:cNvSpPr>
            <a:spLocks noGrp="1"/>
          </p:cNvSpPr>
          <p:nvPr>
            <p:ph sz="quarter" idx="13"/>
          </p:nvPr>
        </p:nvSpPr>
        <p:spPr>
          <a:xfrm>
            <a:off x="419099" y="4834052"/>
            <a:ext cx="11239499" cy="1405479"/>
          </a:xfrm>
        </p:spPr>
        <p:txBody>
          <a:bodyPr vert="horz" lIns="91440" tIns="45720" rIns="91440" bIns="45720" rtlCol="0" anchor="t">
            <a:noAutofit/>
          </a:bodyPr>
          <a:lstStyle>
            <a:lvl1pPr marL="0" indent="0">
              <a:buNone/>
              <a:defRPr lang="en-US" sz="2000" dirty="0"/>
            </a:lvl1pPr>
            <a:lvl2pPr marL="457200" indent="0">
              <a:buNone/>
              <a:defRPr lang="en-US" sz="1800" dirty="0"/>
            </a:lvl2pPr>
            <a:lvl3pPr marL="914400" indent="0">
              <a:buNone/>
              <a:defRPr lang="en-US" sz="1600" dirty="0"/>
            </a:lvl3pPr>
            <a:lvl4pPr marL="1371600" indent="0">
              <a:buNone/>
              <a:defRPr lang="en-US" sz="1400" dirty="0"/>
            </a:lvl4pPr>
            <a:lvl5pPr marL="1828800" indent="0">
              <a:buNone/>
              <a:defRPr lang="en-US" sz="1400" dirty="0"/>
            </a:lvl5p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9" name="Connettore diritto 8">
            <a:extLst>
              <a:ext uri="{FF2B5EF4-FFF2-40B4-BE49-F238E27FC236}">
                <a16:creationId xmlns:a16="http://schemas.microsoft.com/office/drawing/2014/main" id="{05899B98-11E6-7DB0-F79E-50A541026355}"/>
              </a:ext>
            </a:extLst>
          </p:cNvPr>
          <p:cNvCxnSpPr>
            <a:cxnSpLocks/>
          </p:cNvCxnSpPr>
          <p:nvPr/>
        </p:nvCxnSpPr>
        <p:spPr>
          <a:xfrm>
            <a:off x="533400" y="4531625"/>
            <a:ext cx="11125198"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1051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olo">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4DF58-285B-E151-006A-D88C36BBB753}"/>
              </a:ext>
            </a:extLst>
          </p:cNvPr>
          <p:cNvSpPr>
            <a:spLocks noGrp="1"/>
          </p:cNvSpPr>
          <p:nvPr>
            <p:ph type="ctrTitle"/>
          </p:nvPr>
        </p:nvSpPr>
        <p:spPr>
          <a:xfrm>
            <a:off x="419238" y="398050"/>
            <a:ext cx="9635668" cy="3671398"/>
          </a:xfrm>
        </p:spPr>
        <p:txBody>
          <a:bodyPr vert="horz" lIns="91440" tIns="45720" rIns="91440" bIns="45720" rtlCol="0" anchor="t">
            <a:normAutofit/>
          </a:bodyPr>
          <a:lstStyle>
            <a:lvl1pPr>
              <a:defRPr lang="en-US" sz="6600" dirty="0">
                <a:solidFill>
                  <a:schemeClr val="accent1"/>
                </a:solidFill>
              </a:defRPr>
            </a:lvl1pPr>
          </a:lstStyle>
          <a:p>
            <a:pPr lvl="0" rtl="0"/>
            <a:r>
              <a:rPr lang="it"/>
              <a:t>Fare clic per modificare lo stile del titolo</a:t>
            </a:r>
            <a:endParaRPr lang="en-US"/>
          </a:p>
        </p:txBody>
      </p:sp>
      <p:sp>
        <p:nvSpPr>
          <p:cNvPr id="3" name="Sottotitolo 2">
            <a:extLst>
              <a:ext uri="{FF2B5EF4-FFF2-40B4-BE49-F238E27FC236}">
                <a16:creationId xmlns:a16="http://schemas.microsoft.com/office/drawing/2014/main" id="{F9206861-2B51-5BD1-EB7B-C21E31ED4CF6}"/>
              </a:ext>
            </a:extLst>
          </p:cNvPr>
          <p:cNvSpPr>
            <a:spLocks noGrp="1"/>
          </p:cNvSpPr>
          <p:nvPr>
            <p:ph type="subTitle" idx="1"/>
          </p:nvPr>
        </p:nvSpPr>
        <p:spPr>
          <a:xfrm>
            <a:off x="432322" y="5669280"/>
            <a:ext cx="9620300" cy="756807"/>
          </a:xfrm>
        </p:spPr>
        <p:txBody>
          <a:bodyPr vert="horz" lIns="91440" tIns="45720" rIns="91440" bIns="45720" rtlCol="0">
            <a:normAutofit/>
          </a:bodyPr>
          <a:lstStyle>
            <a:lvl1pPr marL="0" indent="0">
              <a:buNone/>
              <a:defRPr lang="en-US" dirty="0"/>
            </a:lvl1pPr>
          </a:lstStyle>
          <a:p>
            <a:pPr lvl="0" rtl="0"/>
            <a:r>
              <a:rPr lang="it"/>
              <a:t>Fare clic per modificare lo stile del sottotitolo dello schema</a:t>
            </a:r>
            <a:endParaRPr lang="en-US"/>
          </a:p>
        </p:txBody>
      </p:sp>
      <p:sp>
        <p:nvSpPr>
          <p:cNvPr id="5" name="Segnaposto piè di pagina 4">
            <a:extLst>
              <a:ext uri="{FF2B5EF4-FFF2-40B4-BE49-F238E27FC236}">
                <a16:creationId xmlns:a16="http://schemas.microsoft.com/office/drawing/2014/main" id="{822DDD77-F8A9-7EC7-8615-6A38937CE728}"/>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98AB215-86A6-6EC5-BC27-7962FA84A1AE}"/>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9" name="Connettore diritto 8">
            <a:extLst>
              <a:ext uri="{FF2B5EF4-FFF2-40B4-BE49-F238E27FC236}">
                <a16:creationId xmlns:a16="http://schemas.microsoft.com/office/drawing/2014/main" id="{46EBC7DB-A84C-6AE6-0446-4E466A133069}"/>
              </a:ext>
            </a:extLst>
          </p:cNvPr>
          <p:cNvCxnSpPr>
            <a:cxnSpLocks/>
          </p:cNvCxnSpPr>
          <p:nvPr/>
        </p:nvCxnSpPr>
        <p:spPr>
          <a:xfrm>
            <a:off x="530352" y="5498461"/>
            <a:ext cx="11124446"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327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olo 2">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4DF58-285B-E151-006A-D88C36BBB753}"/>
              </a:ext>
            </a:extLst>
          </p:cNvPr>
          <p:cNvSpPr>
            <a:spLocks noGrp="1"/>
          </p:cNvSpPr>
          <p:nvPr>
            <p:ph type="ctrTitle"/>
          </p:nvPr>
        </p:nvSpPr>
        <p:spPr>
          <a:xfrm>
            <a:off x="402336" y="765750"/>
            <a:ext cx="9635668" cy="3455113"/>
          </a:xfrm>
        </p:spPr>
        <p:txBody>
          <a:bodyPr vert="horz" lIns="91440" tIns="45720" rIns="91440" bIns="45720" rtlCol="0" anchor="t">
            <a:normAutofit/>
          </a:bodyPr>
          <a:lstStyle>
            <a:lvl1pPr>
              <a:defRPr lang="en-US" sz="8800" dirty="0">
                <a:solidFill>
                  <a:schemeClr val="accent1"/>
                </a:solidFill>
              </a:defRPr>
            </a:lvl1pPr>
          </a:lstStyle>
          <a:p>
            <a:pPr lvl="0" rtl="0"/>
            <a:r>
              <a:rPr lang="it"/>
              <a:t>Fare clic per modificare lo stile del titolo</a:t>
            </a:r>
            <a:endParaRPr lang="en-US"/>
          </a:p>
        </p:txBody>
      </p:sp>
      <p:sp>
        <p:nvSpPr>
          <p:cNvPr id="3" name="Sottotitolo 2">
            <a:extLst>
              <a:ext uri="{FF2B5EF4-FFF2-40B4-BE49-F238E27FC236}">
                <a16:creationId xmlns:a16="http://schemas.microsoft.com/office/drawing/2014/main" id="{F9206861-2B51-5BD1-EB7B-C21E31ED4CF6}"/>
              </a:ext>
            </a:extLst>
          </p:cNvPr>
          <p:cNvSpPr>
            <a:spLocks noGrp="1"/>
          </p:cNvSpPr>
          <p:nvPr>
            <p:ph type="subTitle" idx="1"/>
          </p:nvPr>
        </p:nvSpPr>
        <p:spPr>
          <a:xfrm>
            <a:off x="429428" y="5271844"/>
            <a:ext cx="9613065" cy="1001356"/>
          </a:xfrm>
        </p:spPr>
        <p:txBody>
          <a:bodyPr vert="horz" lIns="91440" tIns="45720" rIns="91440" bIns="45720" rtlCol="0" anchor="ctr">
            <a:normAutofit/>
          </a:bodyPr>
          <a:lstStyle>
            <a:lvl1pPr marL="0" indent="0">
              <a:buNone/>
              <a:defRPr lang="en-US" dirty="0"/>
            </a:lvl1pPr>
          </a:lstStyle>
          <a:p>
            <a:pPr lvl="0" rtl="0"/>
            <a:r>
              <a:rPr lang="it"/>
              <a:t>Fare clic per modificare lo stile del sottotitolo dello schema</a:t>
            </a:r>
            <a:endParaRPr lang="en-US"/>
          </a:p>
        </p:txBody>
      </p:sp>
      <p:sp>
        <p:nvSpPr>
          <p:cNvPr id="5" name="Segnaposto piè di pagina 4">
            <a:extLst>
              <a:ext uri="{FF2B5EF4-FFF2-40B4-BE49-F238E27FC236}">
                <a16:creationId xmlns:a16="http://schemas.microsoft.com/office/drawing/2014/main" id="{822DDD77-F8A9-7EC7-8615-6A38937CE728}"/>
              </a:ext>
            </a:extLst>
          </p:cNvPr>
          <p:cNvSpPr>
            <a:spLocks noGrp="1"/>
          </p:cNvSpPr>
          <p:nvPr>
            <p:ph type="ftr" sz="quarter" idx="11"/>
          </p:nvPr>
        </p:nvSpPr>
        <p:spPr/>
        <p:txBody>
          <a:bodyPr rtlCol="0"/>
          <a:lstStyle/>
          <a:p>
            <a:pPr rtl="0"/>
            <a:r>
              <a:rPr lang="it"/>
              <a:t>Esempio testo a piè di pagina</a:t>
            </a:r>
          </a:p>
        </p:txBody>
      </p:sp>
      <p:sp>
        <p:nvSpPr>
          <p:cNvPr id="4" name="Segnaposto data 3">
            <a:extLst>
              <a:ext uri="{FF2B5EF4-FFF2-40B4-BE49-F238E27FC236}">
                <a16:creationId xmlns:a16="http://schemas.microsoft.com/office/drawing/2014/main" id="{098AB215-86A6-6EC5-BC27-7962FA84A1AE}"/>
              </a:ext>
            </a:extLst>
          </p:cNvPr>
          <p:cNvSpPr>
            <a:spLocks noGrp="1"/>
          </p:cNvSpPr>
          <p:nvPr>
            <p:ph type="dt" sz="half" idx="10"/>
          </p:nvPr>
        </p:nvSpPr>
        <p:spPr/>
        <p:txBody>
          <a:bodyPr rtlCol="0"/>
          <a:lstStyle/>
          <a:p>
            <a:pPr rtl="0"/>
            <a:r>
              <a:rPr lang="en-US"/>
              <a:t>4/8/2025</a:t>
            </a:r>
          </a:p>
        </p:txBody>
      </p:sp>
      <p:sp>
        <p:nvSpPr>
          <p:cNvPr id="6" name="Segnaposto numero diapositiva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rtlCol="0"/>
          <a:lstStyle/>
          <a:p>
            <a:pPr rtl="0"/>
            <a:fld id="{DD84031F-D6BF-4677-B12E-7D8B88BA70F7}" type="slidenum">
              <a:rPr lang="en-US" smtClean="0"/>
              <a:t>‹N›</a:t>
            </a:fld>
            <a:endParaRPr lang="en-US"/>
          </a:p>
        </p:txBody>
      </p:sp>
      <p:cxnSp>
        <p:nvCxnSpPr>
          <p:cNvPr id="12" name="Connettore diritto 11">
            <a:extLst>
              <a:ext uri="{FF2B5EF4-FFF2-40B4-BE49-F238E27FC236}">
                <a16:creationId xmlns:a16="http://schemas.microsoft.com/office/drawing/2014/main" id="{D4CDCB79-1025-8102-1BC6-378AB173CBFF}"/>
              </a:ext>
            </a:extLst>
          </p:cNvPr>
          <p:cNvCxnSpPr>
            <a:cxnSpLocks/>
          </p:cNvCxnSpPr>
          <p:nvPr/>
        </p:nvCxnSpPr>
        <p:spPr>
          <a:xfrm>
            <a:off x="533400" y="5184424"/>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cxnSp>
        <p:nvCxnSpPr>
          <p:cNvPr id="11" name="Connettore diritto 10">
            <a:extLst>
              <a:ext uri="{FF2B5EF4-FFF2-40B4-BE49-F238E27FC236}">
                <a16:creationId xmlns:a16="http://schemas.microsoft.com/office/drawing/2014/main" id="{CEF23CAD-F5FD-3FB3-B413-1F54592B07E7}"/>
              </a:ext>
            </a:extLst>
          </p:cNvPr>
          <p:cNvCxnSpPr>
            <a:cxnSpLocks/>
          </p:cNvCxnSpPr>
          <p:nvPr/>
        </p:nvCxnSpPr>
        <p:spPr>
          <a:xfrm>
            <a:off x="533400" y="63246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75217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olo 3">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4DF58-285B-E151-006A-D88C36BBB753}"/>
              </a:ext>
            </a:extLst>
          </p:cNvPr>
          <p:cNvSpPr>
            <a:spLocks noGrp="1"/>
          </p:cNvSpPr>
          <p:nvPr>
            <p:ph type="ctrTitle"/>
          </p:nvPr>
        </p:nvSpPr>
        <p:spPr>
          <a:xfrm>
            <a:off x="402336" y="765750"/>
            <a:ext cx="9635668" cy="3528339"/>
          </a:xfrm>
        </p:spPr>
        <p:txBody>
          <a:bodyPr vert="horz" lIns="91440" tIns="45720" rIns="91440" bIns="45720" rtlCol="0" anchor="t">
            <a:normAutofit/>
          </a:bodyPr>
          <a:lstStyle>
            <a:lvl1pPr>
              <a:defRPr lang="en-US" sz="8800" dirty="0">
                <a:solidFill>
                  <a:schemeClr val="tx1"/>
                </a:solidFill>
              </a:defRPr>
            </a:lvl1pPr>
          </a:lstStyle>
          <a:p>
            <a:pPr lvl="0" rtl="0"/>
            <a:r>
              <a:rPr lang="it"/>
              <a:t>Fare clic per modificare lo stile del titolo</a:t>
            </a:r>
            <a:endParaRPr lang="en-US"/>
          </a:p>
        </p:txBody>
      </p:sp>
      <p:sp>
        <p:nvSpPr>
          <p:cNvPr id="3" name="Sottotitolo 2">
            <a:extLst>
              <a:ext uri="{FF2B5EF4-FFF2-40B4-BE49-F238E27FC236}">
                <a16:creationId xmlns:a16="http://schemas.microsoft.com/office/drawing/2014/main" id="{F9206861-2B51-5BD1-EB7B-C21E31ED4CF6}"/>
              </a:ext>
            </a:extLst>
          </p:cNvPr>
          <p:cNvSpPr>
            <a:spLocks noGrp="1"/>
          </p:cNvSpPr>
          <p:nvPr>
            <p:ph type="subTitle" idx="1"/>
          </p:nvPr>
        </p:nvSpPr>
        <p:spPr>
          <a:xfrm>
            <a:off x="434857" y="5184425"/>
            <a:ext cx="10575756" cy="1153220"/>
          </a:xfrm>
        </p:spPr>
        <p:txBody>
          <a:bodyPr vert="horz" lIns="91440" tIns="45720" rIns="91440" bIns="45720" rtlCol="0" anchor="ctr">
            <a:normAutofit/>
          </a:bodyPr>
          <a:lstStyle>
            <a:lvl1pPr marL="0" indent="0">
              <a:buNone/>
              <a:defRPr lang="en-US" dirty="0">
                <a:solidFill>
                  <a:schemeClr val="tx1"/>
                </a:solidFill>
              </a:defRPr>
            </a:lvl1pPr>
          </a:lstStyle>
          <a:p>
            <a:pPr lvl="0" rtl="0"/>
            <a:r>
              <a:rPr lang="it"/>
              <a:t>Fare clic per modificare lo stile del sottotitolo dello schema</a:t>
            </a:r>
            <a:endParaRPr lang="en-US"/>
          </a:p>
        </p:txBody>
      </p:sp>
      <p:sp>
        <p:nvSpPr>
          <p:cNvPr id="5" name="Segnaposto piè di pagina 4">
            <a:extLst>
              <a:ext uri="{FF2B5EF4-FFF2-40B4-BE49-F238E27FC236}">
                <a16:creationId xmlns:a16="http://schemas.microsoft.com/office/drawing/2014/main" id="{822DDD77-F8A9-7EC7-8615-6A38937CE728}"/>
              </a:ext>
            </a:extLst>
          </p:cNvPr>
          <p:cNvSpPr>
            <a:spLocks noGrp="1"/>
          </p:cNvSpPr>
          <p:nvPr>
            <p:ph type="ftr" sz="quarter" idx="11"/>
          </p:nvPr>
        </p:nvSpPr>
        <p:spPr/>
        <p:txBody>
          <a:bodyPr rtlCol="0"/>
          <a:lstStyle>
            <a:lvl1pPr>
              <a:defRPr>
                <a:solidFill>
                  <a:schemeClr val="tx1"/>
                </a:solidFill>
              </a:defRPr>
            </a:lvl1pPr>
          </a:lstStyle>
          <a:p>
            <a:pPr rtl="0"/>
            <a:r>
              <a:rPr lang="it"/>
              <a:t>Esempio testo a piè di pagina</a:t>
            </a:r>
          </a:p>
        </p:txBody>
      </p:sp>
      <p:sp>
        <p:nvSpPr>
          <p:cNvPr id="4" name="Segnaposto data 3">
            <a:extLst>
              <a:ext uri="{FF2B5EF4-FFF2-40B4-BE49-F238E27FC236}">
                <a16:creationId xmlns:a16="http://schemas.microsoft.com/office/drawing/2014/main" id="{098AB215-86A6-6EC5-BC27-7962FA84A1AE}"/>
              </a:ext>
            </a:extLst>
          </p:cNvPr>
          <p:cNvSpPr>
            <a:spLocks noGrp="1"/>
          </p:cNvSpPr>
          <p:nvPr>
            <p:ph type="dt" sz="half" idx="10"/>
          </p:nvPr>
        </p:nvSpPr>
        <p:spPr/>
        <p:txBody>
          <a:bodyPr rtlCol="0"/>
          <a:lstStyle>
            <a:lvl1pPr>
              <a:defRPr>
                <a:solidFill>
                  <a:schemeClr val="tx1"/>
                </a:solidFill>
              </a:defRPr>
            </a:lvl1pPr>
          </a:lstStyle>
          <a:p>
            <a:pPr rtl="0"/>
            <a:r>
              <a:rPr lang="en-US"/>
              <a:t>4/8/2025</a:t>
            </a:r>
          </a:p>
        </p:txBody>
      </p:sp>
      <p:sp>
        <p:nvSpPr>
          <p:cNvPr id="6" name="Segnaposto numero diapositiva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rtlCol="0"/>
          <a:lstStyle>
            <a:lvl1pPr>
              <a:defRPr>
                <a:solidFill>
                  <a:schemeClr val="tx1"/>
                </a:solidFill>
              </a:defRPr>
            </a:lvl1pPr>
          </a:lstStyle>
          <a:p>
            <a:pPr rtl="0"/>
            <a:fld id="{DD84031F-D6BF-4677-B12E-7D8B88BA70F7}" type="slidenum">
              <a:rPr lang="en-US" smtClean="0"/>
              <a:t>‹N›</a:t>
            </a:fld>
            <a:endParaRPr lang="en-US"/>
          </a:p>
        </p:txBody>
      </p:sp>
      <p:cxnSp>
        <p:nvCxnSpPr>
          <p:cNvPr id="11" name="Connettore diritto 10">
            <a:extLst>
              <a:ext uri="{FF2B5EF4-FFF2-40B4-BE49-F238E27FC236}">
                <a16:creationId xmlns:a16="http://schemas.microsoft.com/office/drawing/2014/main" id="{3817982C-A325-8307-2486-3AD646261E04}"/>
              </a:ext>
            </a:extLst>
          </p:cNvPr>
          <p:cNvCxnSpPr>
            <a:cxnSpLocks/>
          </p:cNvCxnSpPr>
          <p:nvPr/>
        </p:nvCxnSpPr>
        <p:spPr>
          <a:xfrm>
            <a:off x="533400" y="533538"/>
            <a:ext cx="11127005" cy="0"/>
          </a:xfrm>
          <a:prstGeom prst="line">
            <a:avLst/>
          </a:prstGeom>
          <a:ln w="603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Connettore diritto 8">
            <a:extLst>
              <a:ext uri="{FF2B5EF4-FFF2-40B4-BE49-F238E27FC236}">
                <a16:creationId xmlns:a16="http://schemas.microsoft.com/office/drawing/2014/main" id="{2C02859D-9F11-5594-CFD3-C5FDE18CACB3}"/>
              </a:ext>
            </a:extLst>
          </p:cNvPr>
          <p:cNvCxnSpPr>
            <a:cxnSpLocks/>
          </p:cNvCxnSpPr>
          <p:nvPr/>
        </p:nvCxnSpPr>
        <p:spPr>
          <a:xfrm>
            <a:off x="533400" y="5169248"/>
            <a:ext cx="11127005"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Connettore diritto 11">
            <a:extLst>
              <a:ext uri="{FF2B5EF4-FFF2-40B4-BE49-F238E27FC236}">
                <a16:creationId xmlns:a16="http://schemas.microsoft.com/office/drawing/2014/main" id="{6A0AD802-2887-3310-1453-789DB76F58DF}"/>
              </a:ext>
            </a:extLst>
          </p:cNvPr>
          <p:cNvCxnSpPr>
            <a:cxnSpLocks/>
          </p:cNvCxnSpPr>
          <p:nvPr/>
        </p:nvCxnSpPr>
        <p:spPr>
          <a:xfrm>
            <a:off x="533400" y="6330811"/>
            <a:ext cx="11119945"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37004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testazione della sezione">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92EA34-13CC-54C1-DE3D-4F1D5D55C9A7}"/>
              </a:ext>
            </a:extLst>
          </p:cNvPr>
          <p:cNvSpPr>
            <a:spLocks noGrp="1"/>
          </p:cNvSpPr>
          <p:nvPr>
            <p:ph type="title"/>
          </p:nvPr>
        </p:nvSpPr>
        <p:spPr>
          <a:xfrm>
            <a:off x="426997" y="3018408"/>
            <a:ext cx="8961120" cy="3247475"/>
          </a:xfrm>
        </p:spPr>
        <p:txBody>
          <a:bodyPr rtlCol="0" anchor="b">
            <a:normAutofit/>
          </a:bodyPr>
          <a:lstStyle>
            <a:lvl1pPr>
              <a:defRPr sz="6600">
                <a:solidFill>
                  <a:schemeClr val="tx1"/>
                </a:solidFill>
              </a:defRPr>
            </a:lvl1pPr>
          </a:lstStyle>
          <a:p>
            <a:pPr rtl="0"/>
            <a:r>
              <a:rPr lang="it"/>
              <a:t>Fare clic per modificare lo stile del titolo</a:t>
            </a:r>
            <a:endParaRPr lang="en-US"/>
          </a:p>
        </p:txBody>
      </p:sp>
      <p:sp>
        <p:nvSpPr>
          <p:cNvPr id="5" name="Segnaposto piè di pagina 4">
            <a:extLst>
              <a:ext uri="{FF2B5EF4-FFF2-40B4-BE49-F238E27FC236}">
                <a16:creationId xmlns:a16="http://schemas.microsoft.com/office/drawing/2014/main" id="{9F1849E7-8E94-3B02-239C-AAB481596BFD}"/>
              </a:ext>
            </a:extLst>
          </p:cNvPr>
          <p:cNvSpPr>
            <a:spLocks noGrp="1"/>
          </p:cNvSpPr>
          <p:nvPr>
            <p:ph type="ftr" sz="quarter" idx="11"/>
          </p:nvPr>
        </p:nvSpPr>
        <p:spPr/>
        <p:txBody>
          <a:bodyPr rtlCol="0"/>
          <a:lstStyle>
            <a:lvl1pPr>
              <a:defRPr>
                <a:solidFill>
                  <a:schemeClr val="tx1"/>
                </a:solidFill>
              </a:defRPr>
            </a:lvl1pPr>
          </a:lstStyle>
          <a:p>
            <a:pPr rtl="0"/>
            <a:r>
              <a:rPr lang="it"/>
              <a:t>Esempio testo a piè di pagina</a:t>
            </a:r>
          </a:p>
        </p:txBody>
      </p:sp>
      <p:sp>
        <p:nvSpPr>
          <p:cNvPr id="4" name="Segnaposto data 3">
            <a:extLst>
              <a:ext uri="{FF2B5EF4-FFF2-40B4-BE49-F238E27FC236}">
                <a16:creationId xmlns:a16="http://schemas.microsoft.com/office/drawing/2014/main" id="{8F845713-EE4C-7615-B812-531C14CF0CA2}"/>
              </a:ext>
            </a:extLst>
          </p:cNvPr>
          <p:cNvSpPr>
            <a:spLocks noGrp="1"/>
          </p:cNvSpPr>
          <p:nvPr>
            <p:ph type="dt" sz="half" idx="10"/>
          </p:nvPr>
        </p:nvSpPr>
        <p:spPr/>
        <p:txBody>
          <a:bodyPr rtlCol="0"/>
          <a:lstStyle>
            <a:lvl1pPr>
              <a:defRPr>
                <a:solidFill>
                  <a:schemeClr val="tx1"/>
                </a:solidFill>
              </a:defRPr>
            </a:lvl1pPr>
          </a:lstStyle>
          <a:p>
            <a:pPr rtl="0"/>
            <a:r>
              <a:rPr lang="en-US"/>
              <a:t>4/8/2025</a:t>
            </a:r>
          </a:p>
        </p:txBody>
      </p:sp>
      <p:sp>
        <p:nvSpPr>
          <p:cNvPr id="6" name="Segnaposto numero diapositiva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rtlCol="0"/>
          <a:lstStyle>
            <a:lvl1pPr>
              <a:defRPr>
                <a:solidFill>
                  <a:schemeClr val="tx1"/>
                </a:solidFill>
              </a:defRPr>
            </a:lvl1pPr>
          </a:lstStyle>
          <a:p>
            <a:pPr rtl="0"/>
            <a:fld id="{DD84031F-D6BF-4677-B12E-7D8B88BA70F7}" type="slidenum">
              <a:rPr lang="en-US" smtClean="0"/>
              <a:t>‹N›</a:t>
            </a:fld>
            <a:endParaRPr lang="en-US"/>
          </a:p>
        </p:txBody>
      </p:sp>
      <p:cxnSp>
        <p:nvCxnSpPr>
          <p:cNvPr id="7" name="Connettore diritto 6">
            <a:extLst>
              <a:ext uri="{FF2B5EF4-FFF2-40B4-BE49-F238E27FC236}">
                <a16:creationId xmlns:a16="http://schemas.microsoft.com/office/drawing/2014/main" id="{6FD05DD5-DCB7-49C7-5E41-2DBD8B73D6D2}"/>
              </a:ext>
            </a:extLst>
          </p:cNvPr>
          <p:cNvCxnSpPr>
            <a:cxnSpLocks/>
          </p:cNvCxnSpPr>
          <p:nvPr/>
        </p:nvCxnSpPr>
        <p:spPr>
          <a:xfrm>
            <a:off x="530646" y="531958"/>
            <a:ext cx="11127954"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69FDA663-314D-CA26-DF41-CB3FDC0733F0}"/>
              </a:ext>
            </a:extLst>
          </p:cNvPr>
          <p:cNvCxnSpPr>
            <a:cxnSpLocks/>
          </p:cNvCxnSpPr>
          <p:nvPr/>
        </p:nvCxnSpPr>
        <p:spPr>
          <a:xfrm>
            <a:off x="533400" y="6324600"/>
            <a:ext cx="111252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5431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58916C8C-4316-E510-1962-E944B3382B43}"/>
              </a:ext>
            </a:extLst>
          </p:cNvPr>
          <p:cNvCxnSpPr>
            <a:cxnSpLocks/>
          </p:cNvCxnSpPr>
          <p:nvPr/>
        </p:nvCxnSpPr>
        <p:spPr>
          <a:xfrm>
            <a:off x="530352" y="533400"/>
            <a:ext cx="11125200" cy="0"/>
          </a:xfrm>
          <a:prstGeom prst="line">
            <a:avLst/>
          </a:prstGeom>
          <a:ln w="9525">
            <a:solidFill>
              <a:schemeClr val="tx1">
                <a:alpha val="25000"/>
              </a:schemeClr>
            </a:solidFill>
          </a:ln>
        </p:spPr>
        <p:style>
          <a:lnRef idx="2">
            <a:schemeClr val="accent1"/>
          </a:lnRef>
          <a:fillRef idx="0">
            <a:schemeClr val="accent1"/>
          </a:fillRef>
          <a:effectRef idx="1">
            <a:schemeClr val="accent1"/>
          </a:effectRef>
          <a:fontRef idx="minor">
            <a:schemeClr val="tx1"/>
          </a:fontRef>
        </p:style>
      </p:cxnSp>
      <p:sp>
        <p:nvSpPr>
          <p:cNvPr id="2" name="Segnaposto titolo 1">
            <a:extLst>
              <a:ext uri="{FF2B5EF4-FFF2-40B4-BE49-F238E27FC236}">
                <a16:creationId xmlns:a16="http://schemas.microsoft.com/office/drawing/2014/main" id="{66478947-1D67-18A4-7E48-5B4B2F97FBE9}"/>
              </a:ext>
            </a:extLst>
          </p:cNvPr>
          <p:cNvSpPr>
            <a:spLocks noGrp="1"/>
          </p:cNvSpPr>
          <p:nvPr>
            <p:ph type="title"/>
          </p:nvPr>
        </p:nvSpPr>
        <p:spPr>
          <a:xfrm>
            <a:off x="414983" y="691868"/>
            <a:ext cx="11243617" cy="901139"/>
          </a:xfrm>
          <a:prstGeom prst="rect">
            <a:avLst/>
          </a:prstGeom>
        </p:spPr>
        <p:txBody>
          <a:bodyPr vert="horz" lIns="91440" tIns="45720" rIns="91440" bIns="45720" rtlCol="0" anchor="t">
            <a:normAutofit/>
          </a:bodyPr>
          <a:lstStyle/>
          <a:p>
            <a:pPr rtl="0"/>
            <a:r>
              <a:rPr lang="it"/>
              <a:t>Fare clic per modificare lo stile del titolo</a:t>
            </a:r>
            <a:endParaRPr lang="en-US"/>
          </a:p>
        </p:txBody>
      </p:sp>
      <p:sp>
        <p:nvSpPr>
          <p:cNvPr id="3" name="Segnaposto testo 2">
            <a:extLst>
              <a:ext uri="{FF2B5EF4-FFF2-40B4-BE49-F238E27FC236}">
                <a16:creationId xmlns:a16="http://schemas.microsoft.com/office/drawing/2014/main" id="{7DFE08CA-9517-ABC1-E915-31EA6D7B73C7}"/>
              </a:ext>
            </a:extLst>
          </p:cNvPr>
          <p:cNvSpPr>
            <a:spLocks noGrp="1"/>
          </p:cNvSpPr>
          <p:nvPr>
            <p:ph type="body" idx="1"/>
          </p:nvPr>
        </p:nvSpPr>
        <p:spPr>
          <a:xfrm>
            <a:off x="417640" y="1754753"/>
            <a:ext cx="11240960" cy="4411378"/>
          </a:xfrm>
          <a:prstGeom prst="rect">
            <a:avLst/>
          </a:prstGeom>
        </p:spPr>
        <p:txBody>
          <a:bodyPr vert="horz" lIns="91440" tIns="45720" rIns="91440" bIns="45720" rtlCol="0">
            <a:normAutofit/>
          </a:bodyPr>
          <a:lstStyle/>
          <a:p>
            <a:pPr lvl="0" rtl="0"/>
            <a:r>
              <a:rPr lang="it"/>
              <a:t>Fare clic per modificare lo stile del titolo</a:t>
            </a:r>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5" name="Segnaposto piè di pagina 4">
            <a:extLst>
              <a:ext uri="{FF2B5EF4-FFF2-40B4-BE49-F238E27FC236}">
                <a16:creationId xmlns:a16="http://schemas.microsoft.com/office/drawing/2014/main" id="{00E3983D-E783-AAEC-26DB-4B3F6511C702}"/>
              </a:ext>
            </a:extLst>
          </p:cNvPr>
          <p:cNvSpPr>
            <a:spLocks noGrp="1"/>
          </p:cNvSpPr>
          <p:nvPr>
            <p:ph type="ftr" sz="quarter" idx="3"/>
          </p:nvPr>
        </p:nvSpPr>
        <p:spPr>
          <a:xfrm>
            <a:off x="434857" y="6426091"/>
            <a:ext cx="4688732" cy="365125"/>
          </a:xfrm>
          <a:prstGeom prst="rect">
            <a:avLst/>
          </a:prstGeom>
        </p:spPr>
        <p:txBody>
          <a:bodyPr vert="horz" lIns="91440" tIns="45720" rIns="91440" bIns="45720" rtlCol="0" anchor="ctr"/>
          <a:lstStyle>
            <a:lvl1pPr algn="l">
              <a:defRPr sz="900">
                <a:solidFill>
                  <a:schemeClr val="tx1">
                    <a:alpha val="60000"/>
                  </a:schemeClr>
                </a:solidFill>
              </a:defRPr>
            </a:lvl1pPr>
          </a:lstStyle>
          <a:p>
            <a:pPr rtl="0"/>
            <a:r>
              <a:rPr lang="it"/>
              <a:t>Esempio testo a piè di pagina</a:t>
            </a:r>
          </a:p>
        </p:txBody>
      </p:sp>
      <p:sp>
        <p:nvSpPr>
          <p:cNvPr id="4" name="Segnaposto data 3">
            <a:extLst>
              <a:ext uri="{FF2B5EF4-FFF2-40B4-BE49-F238E27FC236}">
                <a16:creationId xmlns:a16="http://schemas.microsoft.com/office/drawing/2014/main" id="{70454426-0A97-D20B-FD06-9648AED7773C}"/>
              </a:ext>
            </a:extLst>
          </p:cNvPr>
          <p:cNvSpPr>
            <a:spLocks noGrp="1"/>
          </p:cNvSpPr>
          <p:nvPr>
            <p:ph type="dt" sz="half" idx="2"/>
          </p:nvPr>
        </p:nvSpPr>
        <p:spPr>
          <a:xfrm>
            <a:off x="7846205" y="6426091"/>
            <a:ext cx="3327634" cy="365125"/>
          </a:xfrm>
          <a:prstGeom prst="rect">
            <a:avLst/>
          </a:prstGeom>
        </p:spPr>
        <p:txBody>
          <a:bodyPr vert="horz" lIns="91440" tIns="45720" rIns="91440" bIns="45720" rtlCol="0" anchor="ctr"/>
          <a:lstStyle>
            <a:lvl1pPr algn="r">
              <a:defRPr sz="900">
                <a:solidFill>
                  <a:schemeClr val="tx1">
                    <a:alpha val="60000"/>
                  </a:schemeClr>
                </a:solidFill>
              </a:defRPr>
            </a:lvl1pPr>
          </a:lstStyle>
          <a:p>
            <a:pPr rtl="0"/>
            <a:r>
              <a:rPr lang="en-US"/>
              <a:t>4/8/2025</a:t>
            </a:r>
          </a:p>
        </p:txBody>
      </p:sp>
      <p:sp>
        <p:nvSpPr>
          <p:cNvPr id="6" name="Segnaposto numero diapositiva 5">
            <a:extLst>
              <a:ext uri="{FF2B5EF4-FFF2-40B4-BE49-F238E27FC236}">
                <a16:creationId xmlns:a16="http://schemas.microsoft.com/office/drawing/2014/main" id="{7DA13386-8E2A-2962-4804-81558038BA54}"/>
              </a:ext>
            </a:extLst>
          </p:cNvPr>
          <p:cNvSpPr>
            <a:spLocks noGrp="1"/>
          </p:cNvSpPr>
          <p:nvPr>
            <p:ph type="sldNum" sz="quarter" idx="4"/>
          </p:nvPr>
        </p:nvSpPr>
        <p:spPr>
          <a:xfrm>
            <a:off x="11166187" y="6426091"/>
            <a:ext cx="603114" cy="365125"/>
          </a:xfrm>
          <a:prstGeom prst="rect">
            <a:avLst/>
          </a:prstGeom>
        </p:spPr>
        <p:txBody>
          <a:bodyPr vert="horz" lIns="91440" tIns="45720" rIns="91440" bIns="45720" rtlCol="0" anchor="ctr"/>
          <a:lstStyle>
            <a:lvl1pPr algn="r">
              <a:defRPr sz="900">
                <a:solidFill>
                  <a:schemeClr val="tx1">
                    <a:alpha val="60000"/>
                  </a:schemeClr>
                </a:solidFill>
              </a:defRPr>
            </a:lvl1pPr>
          </a:lstStyle>
          <a:p>
            <a:pPr rtl="0"/>
            <a:fld id="{DD84031F-D6BF-4677-B12E-7D8B88BA70F7}" type="slidenum">
              <a:rPr lang="en-US" smtClean="0"/>
              <a:t>‹N›</a:t>
            </a:fld>
            <a:endParaRPr lang="en-US"/>
          </a:p>
        </p:txBody>
      </p:sp>
    </p:spTree>
    <p:extLst>
      <p:ext uri="{BB962C8B-B14F-4D97-AF65-F5344CB8AC3E}">
        <p14:creationId xmlns:p14="http://schemas.microsoft.com/office/powerpoint/2010/main" val="65773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sldNum="0" hdr="0" ftr="0" dt="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4128">
          <p15:clr>
            <a:srgbClr val="F26B43"/>
          </p15:clr>
        </p15:guide>
        <p15:guide id="3" pos="3456">
          <p15:clr>
            <a:srgbClr val="F26B43"/>
          </p15:clr>
        </p15:guide>
        <p15:guide id="4" pos="2784">
          <p15:clr>
            <a:srgbClr val="F26B43"/>
          </p15:clr>
        </p15:guide>
        <p15:guide id="5" pos="336">
          <p15:clr>
            <a:srgbClr val="F26B43"/>
          </p15:clr>
        </p15:guide>
        <p15:guide id="6" pos="7344">
          <p15:clr>
            <a:srgbClr val="F26B43"/>
          </p15:clr>
        </p15:guide>
        <p15:guide id="7" orient="horz" pos="336">
          <p15:clr>
            <a:srgbClr val="F26B43"/>
          </p15:clr>
        </p15:guide>
        <p15:guide id="8" pos="264">
          <p15:clr>
            <a:srgbClr val="F26B43"/>
          </p15:clr>
        </p15:guide>
        <p15:guide id="9" pos="4800">
          <p15:clr>
            <a:srgbClr val="F26B43"/>
          </p15:clr>
        </p15:guide>
        <p15:guide id="10" pos="2112">
          <p15:clr>
            <a:srgbClr val="F26B43"/>
          </p15:clr>
        </p15:guide>
        <p15:guide id="11" pos="54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univpm.it/Entra/Didattica/Erasmus_Traineeship_e_CampusWorld" TargetMode="External"/><Relationship Id="rId5" Type="http://schemas.openxmlformats.org/officeDocument/2006/relationships/image" Target="../media/image8.JPG"/><Relationship Id="rId4" Type="http://schemas.openxmlformats.org/officeDocument/2006/relationships/hyperlink" Target="https://pixabay.com/it/illustrations/atlas-terra-bandiere-bandiera-6274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hyperlink" Target="http://www.salute.gov.it/" TargetMode="External"/><Relationship Id="rId4" Type="http://schemas.openxmlformats.org/officeDocument/2006/relationships/hyperlink" Target="https://www.piqsels.com/it/search?q=risch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hyperlink" Target="https://www.marketmovers.it/2017/01/scadenze-imu-tasi-2017-tutte-le-dat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hyperlink" Target="https://www.economia24ore.it/news/Scadenze-fiscali-del-31-gennaio-cosa-devi-sapere-per-evitare-multe/211080.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4.jpg"/><Relationship Id="rId7" Type="http://schemas.openxmlformats.org/officeDocument/2006/relationships/hyperlink" Target="https://www.univpm.it/Entra/Engine/RAServeFile.php/f/erasmus/2025-2026/Lettera_di_accettazione.doc"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5.gif"/><Relationship Id="rId5" Type="http://schemas.openxmlformats.org/officeDocument/2006/relationships/hyperlink" Target="https://www.univpm.it/Entra/Engine/RAServeFile.php/f/erasmus/2025-2026/Guida_alla_candidatura_su_Esse3%281%29.pdf" TargetMode="External"/><Relationship Id="rId10" Type="http://schemas.openxmlformats.org/officeDocument/2006/relationships/hyperlink" Target="https://www.univpm.it/area_riservata" TargetMode="External"/><Relationship Id="rId4" Type="http://schemas.openxmlformats.org/officeDocument/2006/relationships/hyperlink" Target="https://moonlightpsychology.com/category/psicologia/recursos-humanos/" TargetMode="External"/><Relationship Id="rId9" Type="http://schemas.openxmlformats.org/officeDocument/2006/relationships/hyperlink" Target="https://www.univpm.it/Entra/Engine/RAServeFile.php/f/erasmus/2025-2026/Link_utili_per_la_ricerca_della_sede_ospitant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s://www.piqsels.com/it/search?q=risch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93E7-E5BE-96D1-8000-AEC3B0FC6B93}"/>
              </a:ext>
            </a:extLst>
          </p:cNvPr>
          <p:cNvSpPr>
            <a:spLocks noGrp="1"/>
          </p:cNvSpPr>
          <p:nvPr>
            <p:ph type="title"/>
          </p:nvPr>
        </p:nvSpPr>
        <p:spPr>
          <a:xfrm>
            <a:off x="8043968" y="768351"/>
            <a:ext cx="3685656" cy="2843527"/>
          </a:xfrm>
        </p:spPr>
        <p:txBody>
          <a:bodyPr anchor="t">
            <a:normAutofit/>
          </a:bodyPr>
          <a:lstStyle/>
          <a:p>
            <a:r>
              <a:rPr lang="en-US" sz="3700" dirty="0" err="1"/>
              <a:t>Tirocini</a:t>
            </a:r>
            <a:r>
              <a:rPr lang="en-US" sz="3700" dirty="0"/>
              <a:t> </a:t>
            </a:r>
            <a:r>
              <a:rPr lang="en-US" sz="3700" dirty="0" err="1"/>
              <a:t>all'Estero</a:t>
            </a:r>
            <a:r>
              <a:rPr lang="en-US" sz="3700" dirty="0"/>
              <a:t> – Erasmus+ TRAINEESHIP &amp; </a:t>
            </a:r>
            <a:r>
              <a:rPr lang="en-US" sz="3700" dirty="0" err="1"/>
              <a:t>CampusWorld</a:t>
            </a:r>
            <a:endParaRPr lang="en-US" sz="3700" dirty="0"/>
          </a:p>
        </p:txBody>
      </p:sp>
      <p:pic>
        <p:nvPicPr>
          <p:cNvPr id="4" name="Picture 3">
            <a:extLst>
              <a:ext uri="{FF2B5EF4-FFF2-40B4-BE49-F238E27FC236}">
                <a16:creationId xmlns:a16="http://schemas.microsoft.com/office/drawing/2014/main" id="{BDEC69C0-7AA3-46F1-B4E5-2F28C6938AB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915" b="4915"/>
          <a:stretch/>
        </p:blipFill>
        <p:spPr>
          <a:xfrm>
            <a:off x="0" y="1559465"/>
            <a:ext cx="5652655" cy="5096973"/>
          </a:xfrm>
          <a:prstGeom prst="rect">
            <a:avLst/>
          </a:prstGeom>
          <a:noFill/>
          <a:effectLst>
            <a:outerShdw blurRad="203200" dist="12700" dir="7800000" algn="r" rotWithShape="0">
              <a:prstClr val="black">
                <a:alpha val="10000"/>
              </a:prstClr>
            </a:outerShdw>
          </a:effectLst>
        </p:spPr>
      </p:pic>
      <p:sp>
        <p:nvSpPr>
          <p:cNvPr id="3" name="Subtitle 2">
            <a:extLst>
              <a:ext uri="{FF2B5EF4-FFF2-40B4-BE49-F238E27FC236}">
                <a16:creationId xmlns:a16="http://schemas.microsoft.com/office/drawing/2014/main" id="{9FAA6700-B246-7C3E-F76C-E3E32654EE96}"/>
              </a:ext>
            </a:extLst>
          </p:cNvPr>
          <p:cNvSpPr>
            <a:spLocks noGrp="1"/>
          </p:cNvSpPr>
          <p:nvPr>
            <p:ph type="body" idx="1"/>
          </p:nvPr>
        </p:nvSpPr>
        <p:spPr>
          <a:xfrm>
            <a:off x="8073978" y="5681133"/>
            <a:ext cx="3655646" cy="664191"/>
          </a:xfrm>
        </p:spPr>
        <p:txBody>
          <a:bodyPr anchor="t">
            <a:normAutofit/>
          </a:bodyPr>
          <a:lstStyle/>
          <a:p>
            <a:pPr>
              <a:lnSpc>
                <a:spcPct val="110000"/>
              </a:lnSpc>
            </a:pPr>
            <a:r>
              <a:rPr lang="en-US" sz="1700"/>
              <a:t>Esperienze internazionali per crescita personale e professionale</a:t>
            </a:r>
          </a:p>
        </p:txBody>
      </p:sp>
      <p:pic>
        <p:nvPicPr>
          <p:cNvPr id="6" name="Immagine 5" descr="Immagine che contiene testo&#10;&#10;Descrizione generata automaticamente">
            <a:extLst>
              <a:ext uri="{FF2B5EF4-FFF2-40B4-BE49-F238E27FC236}">
                <a16:creationId xmlns:a16="http://schemas.microsoft.com/office/drawing/2014/main" id="{69732632-7BC3-4415-0D7D-5A0CD59D7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5" y="39808"/>
            <a:ext cx="2473748" cy="851294"/>
          </a:xfrm>
          <a:prstGeom prst="rect">
            <a:avLst/>
          </a:prstGeom>
        </p:spPr>
      </p:pic>
      <p:sp>
        <p:nvSpPr>
          <p:cNvPr id="7" name="Casella di testo 7">
            <a:extLst>
              <a:ext uri="{FF2B5EF4-FFF2-40B4-BE49-F238E27FC236}">
                <a16:creationId xmlns:a16="http://schemas.microsoft.com/office/drawing/2014/main" id="{BCC7F452-B31C-D124-38AE-132F264DA9D1}"/>
              </a:ext>
            </a:extLst>
          </p:cNvPr>
          <p:cNvSpPr txBox="1"/>
          <p:nvPr/>
        </p:nvSpPr>
        <p:spPr>
          <a:xfrm>
            <a:off x="3719633" y="-206830"/>
            <a:ext cx="2768253" cy="12546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hangingPunct="0">
              <a:buNone/>
            </a:pPr>
            <a:r>
              <a:rPr lang="it-IT" sz="1000" b="1" dirty="0">
                <a:effectLst/>
                <a:latin typeface="Times New Roman" panose="02020603050405020304" pitchFamily="18" charset="0"/>
                <a:ea typeface="Times New Roman" panose="02020603050405020304" pitchFamily="18" charset="0"/>
              </a:rPr>
              <a:t> </a:t>
            </a:r>
            <a:endParaRPr lang="it-IT" sz="1000" dirty="0">
              <a:effectLst/>
              <a:latin typeface="Times New Roman" panose="02020603050405020304" pitchFamily="18" charset="0"/>
              <a:ea typeface="Times New Roman" panose="02020603050405020304" pitchFamily="18" charset="0"/>
            </a:endParaRPr>
          </a:p>
          <a:p>
            <a:pPr hangingPunct="0">
              <a:buNone/>
            </a:pPr>
            <a:r>
              <a:rPr lang="it-IT" sz="1400" dirty="0">
                <a:solidFill>
                  <a:srgbClr val="FF0000"/>
                </a:solidFill>
                <a:effectLst/>
                <a:latin typeface="Times New Roman" panose="02020603050405020304" pitchFamily="18" charset="0"/>
                <a:ea typeface="Times New Roman" panose="02020603050405020304" pitchFamily="18" charset="0"/>
              </a:rPr>
              <a:t>Corso di Laurea in</a:t>
            </a:r>
            <a:endParaRPr lang="it-IT" sz="1000" dirty="0">
              <a:effectLst/>
              <a:latin typeface="Times New Roman" panose="02020603050405020304" pitchFamily="18" charset="0"/>
              <a:ea typeface="Times New Roman" panose="02020603050405020304" pitchFamily="18" charset="0"/>
            </a:endParaRPr>
          </a:p>
          <a:p>
            <a:pPr hangingPunct="0">
              <a:buNone/>
            </a:pPr>
            <a:r>
              <a:rPr lang="it-IT" sz="1400" dirty="0">
                <a:solidFill>
                  <a:srgbClr val="FF0000"/>
                </a:solidFill>
                <a:effectLst/>
                <a:latin typeface="Times New Roman" panose="02020603050405020304" pitchFamily="18" charset="0"/>
                <a:ea typeface="Times New Roman" panose="02020603050405020304" pitchFamily="18" charset="0"/>
              </a:rPr>
              <a:t>Tecniche di Radiologia Medica, per Immagini e Radioterapia</a:t>
            </a:r>
            <a:endParaRPr lang="it-IT" sz="1000" dirty="0">
              <a:effectLst/>
              <a:latin typeface="Times New Roman" panose="02020603050405020304" pitchFamily="18" charset="0"/>
              <a:ea typeface="Times New Roman" panose="02020603050405020304" pitchFamily="18" charset="0"/>
            </a:endParaRPr>
          </a:p>
          <a:p>
            <a:pPr hangingPunct="0">
              <a:buNone/>
            </a:pPr>
            <a:r>
              <a:rPr lang="it-IT" sz="1000" dirty="0">
                <a:effectLst/>
                <a:latin typeface="Times New Roman" panose="02020603050405020304" pitchFamily="18" charset="0"/>
                <a:ea typeface="Times New Roman" panose="02020603050405020304" pitchFamily="18" charset="0"/>
              </a:rPr>
              <a:t> </a:t>
            </a:r>
          </a:p>
          <a:p>
            <a:pPr hangingPunct="0">
              <a:buNone/>
            </a:pPr>
            <a:r>
              <a:rPr lang="it-IT" sz="1000" dirty="0">
                <a:effectLst/>
                <a:latin typeface="Times New Roman" panose="02020603050405020304" pitchFamily="18" charset="0"/>
                <a:ea typeface="Times New Roman" panose="02020603050405020304" pitchFamily="18" charset="0"/>
              </a:rPr>
              <a:t>Presidente: Prof. Gabriele Polonara</a:t>
            </a:r>
          </a:p>
        </p:txBody>
      </p:sp>
      <p:sp>
        <p:nvSpPr>
          <p:cNvPr id="11" name="CasellaDiTesto 10">
            <a:extLst>
              <a:ext uri="{FF2B5EF4-FFF2-40B4-BE49-F238E27FC236}">
                <a16:creationId xmlns:a16="http://schemas.microsoft.com/office/drawing/2014/main" id="{0C75BD56-FE75-5C0A-501B-697838FC48B5}"/>
              </a:ext>
            </a:extLst>
          </p:cNvPr>
          <p:cNvSpPr txBox="1"/>
          <p:nvPr/>
        </p:nvSpPr>
        <p:spPr>
          <a:xfrm>
            <a:off x="5908638" y="3784785"/>
            <a:ext cx="6201782" cy="646331"/>
          </a:xfrm>
          <a:prstGeom prst="rect">
            <a:avLst/>
          </a:prstGeom>
          <a:noFill/>
        </p:spPr>
        <p:txBody>
          <a:bodyPr wrap="square">
            <a:spAutoFit/>
          </a:bodyPr>
          <a:lstStyle/>
          <a:p>
            <a:r>
              <a:rPr lang="it-IT" dirty="0">
                <a:hlinkClick r:id="rId6"/>
              </a:rPr>
              <a:t>https://www.univpm.it/Entra/Didattica/Erasmus_Traineeship_e_CampusWorld</a:t>
            </a:r>
            <a:r>
              <a:rPr lang="it-IT" dirty="0"/>
              <a:t> </a:t>
            </a:r>
          </a:p>
        </p:txBody>
      </p:sp>
    </p:spTree>
    <p:extLst>
      <p:ext uri="{BB962C8B-B14F-4D97-AF65-F5344CB8AC3E}">
        <p14:creationId xmlns:p14="http://schemas.microsoft.com/office/powerpoint/2010/main" val="285157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62376-ABE0-6391-BA95-A7A8A8067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162B9-788F-3907-66C2-DD815C9A62C5}"/>
              </a:ext>
            </a:extLst>
          </p:cNvPr>
          <p:cNvSpPr>
            <a:spLocks noGrp="1"/>
          </p:cNvSpPr>
          <p:nvPr>
            <p:ph type="title"/>
          </p:nvPr>
        </p:nvSpPr>
        <p:spPr>
          <a:xfrm>
            <a:off x="4719463" y="210797"/>
            <a:ext cx="6792069" cy="1259920"/>
          </a:xfrm>
        </p:spPr>
        <p:txBody>
          <a:bodyPr anchor="b">
            <a:normAutofit/>
          </a:bodyPr>
          <a:lstStyle/>
          <a:p>
            <a:r>
              <a:rPr lang="en-US" dirty="0"/>
              <a:t>NOTIZIE UTILI</a:t>
            </a:r>
          </a:p>
        </p:txBody>
      </p:sp>
      <p:pic>
        <p:nvPicPr>
          <p:cNvPr id="5" name="Content Placeholder 4">
            <a:extLst>
              <a:ext uri="{FF2B5EF4-FFF2-40B4-BE49-F238E27FC236}">
                <a16:creationId xmlns:a16="http://schemas.microsoft.com/office/drawing/2014/main" id="{62D78CB9-4F56-74F3-7A32-B30B3D89C6B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471" b="3471"/>
          <a:stretch/>
        </p:blipFill>
        <p:spPr>
          <a:xfrm>
            <a:off x="380103" y="1030513"/>
            <a:ext cx="3981662" cy="3367315"/>
          </a:xfrm>
          <a:prstGeom prst="rect">
            <a:avLst/>
          </a:prstGeom>
          <a:noFill/>
        </p:spPr>
      </p:pic>
      <p:sp>
        <p:nvSpPr>
          <p:cNvPr id="4" name="Content Placeholder 3">
            <a:extLst>
              <a:ext uri="{FF2B5EF4-FFF2-40B4-BE49-F238E27FC236}">
                <a16:creationId xmlns:a16="http://schemas.microsoft.com/office/drawing/2014/main" id="{DDBCFD22-6923-480B-7279-D4CEEB23931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9463" y="1830466"/>
            <a:ext cx="7092433" cy="4816737"/>
          </a:xfrm>
        </p:spPr>
        <p:txBody>
          <a:bodyPr>
            <a:normAutofit/>
          </a:bodyPr>
          <a:lstStyle/>
          <a:p>
            <a:pPr marL="0" indent="0">
              <a:lnSpc>
                <a:spcPct val="110000"/>
              </a:lnSpc>
              <a:spcBef>
                <a:spcPts val="600"/>
              </a:spcBef>
              <a:buNone/>
            </a:pPr>
            <a:endParaRPr lang="it-IT" sz="1500" b="1" dirty="0"/>
          </a:p>
          <a:p>
            <a:pPr marL="0" indent="0">
              <a:lnSpc>
                <a:spcPct val="110000"/>
              </a:lnSpc>
              <a:spcBef>
                <a:spcPts val="600"/>
              </a:spcBef>
              <a:buNone/>
            </a:pPr>
            <a:r>
              <a:rPr lang="it-IT" sz="1500" b="1" dirty="0"/>
              <a:t>COPERTURA ASSICURATIVA</a:t>
            </a:r>
          </a:p>
          <a:p>
            <a:pPr marL="0" indent="0">
              <a:lnSpc>
                <a:spcPct val="110000"/>
              </a:lnSpc>
              <a:spcBef>
                <a:spcPts val="600"/>
              </a:spcBef>
              <a:buNone/>
            </a:pPr>
            <a:r>
              <a:rPr lang="it-IT" dirty="0"/>
              <a:t>Ogni tirocinante è coperto/a da polizza assicurativa per infortuni e responsabilità civile a carico dell’</a:t>
            </a:r>
            <a:r>
              <a:rPr lang="it-IT" dirty="0" err="1"/>
              <a:t>Univpm</a:t>
            </a:r>
            <a:r>
              <a:rPr lang="it-IT" dirty="0"/>
              <a:t> ; </a:t>
            </a:r>
            <a:r>
              <a:rPr lang="it-IT" dirty="0">
                <a:solidFill>
                  <a:srgbClr val="0F0F0F"/>
                </a:solidFill>
              </a:rPr>
              <a:t>la copertura assicurativa prevista dall’Ateneo </a:t>
            </a:r>
            <a:r>
              <a:rPr lang="it-IT" u="sng" dirty="0">
                <a:solidFill>
                  <a:srgbClr val="0F0F0F"/>
                </a:solidFill>
              </a:rPr>
              <a:t>copre le sole attività istituzionali</a:t>
            </a:r>
            <a:r>
              <a:rPr lang="it-IT" dirty="0">
                <a:solidFill>
                  <a:srgbClr val="0F0F0F"/>
                </a:solidFill>
              </a:rPr>
              <a:t>. </a:t>
            </a:r>
          </a:p>
          <a:p>
            <a:pPr marL="0" indent="0">
              <a:lnSpc>
                <a:spcPct val="110000"/>
              </a:lnSpc>
              <a:spcBef>
                <a:spcPts val="600"/>
              </a:spcBef>
              <a:buNone/>
            </a:pPr>
            <a:r>
              <a:rPr lang="it-IT" dirty="0">
                <a:solidFill>
                  <a:srgbClr val="0F0F0F"/>
                </a:solidFill>
              </a:rPr>
              <a:t>Nei casi in cui il tirocinio richieda un’attività di tipo clinico/assistenziale, sarà cura dei candidati stessi provvedere a un’opportuna copertura assicurativa, che non potrà essere a carico dell’Ateneo.</a:t>
            </a:r>
            <a:endParaRPr lang="it-IT" dirty="0"/>
          </a:p>
          <a:p>
            <a:pPr marL="0" indent="0">
              <a:lnSpc>
                <a:spcPct val="110000"/>
              </a:lnSpc>
              <a:spcBef>
                <a:spcPts val="600"/>
              </a:spcBef>
              <a:buNone/>
            </a:pPr>
            <a:r>
              <a:rPr lang="it-IT" dirty="0"/>
              <a:t> Chi effettua la mobilità è tenuto/a </a:t>
            </a:r>
            <a:r>
              <a:rPr lang="it-IT" dirty="0" err="1"/>
              <a:t>a</a:t>
            </a:r>
            <a:r>
              <a:rPr lang="it-IT" dirty="0"/>
              <a:t> provvedere autonomamente a garantirsi adeguata copertura sanitaria durante la permanenza all’estero, secondo le modalità previste dal Paese ospitante Per maggiori informazioni consultare il sito </a:t>
            </a:r>
            <a:r>
              <a:rPr lang="it-IT" dirty="0">
                <a:hlinkClick r:id="rId5"/>
              </a:rPr>
              <a:t>http://www.salute.gov.it</a:t>
            </a:r>
            <a:endParaRPr lang="it-IT" dirty="0"/>
          </a:p>
        </p:txBody>
      </p:sp>
    </p:spTree>
    <p:extLst>
      <p:ext uri="{BB962C8B-B14F-4D97-AF65-F5344CB8AC3E}">
        <p14:creationId xmlns:p14="http://schemas.microsoft.com/office/powerpoint/2010/main" val="9540336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EEF9-108F-E2FD-8CBE-B3B7243D5A6A}"/>
              </a:ext>
            </a:extLst>
          </p:cNvPr>
          <p:cNvSpPr>
            <a:spLocks noGrp="1"/>
          </p:cNvSpPr>
          <p:nvPr>
            <p:ph type="title"/>
          </p:nvPr>
        </p:nvSpPr>
        <p:spPr>
          <a:xfrm>
            <a:off x="4848555" y="512011"/>
            <a:ext cx="6792069" cy="1259920"/>
          </a:xfrm>
        </p:spPr>
        <p:txBody>
          <a:bodyPr anchor="b">
            <a:normAutofit/>
          </a:bodyPr>
          <a:lstStyle/>
          <a:p>
            <a:r>
              <a:rPr lang="en-US"/>
              <a:t>Titolo e obiettivi del programma</a:t>
            </a:r>
          </a:p>
        </p:txBody>
      </p:sp>
      <p:pic>
        <p:nvPicPr>
          <p:cNvPr id="5" name="Content Placeholder 4" descr="Gli studenti universitari si godono del tempo insieme durante la pausa pranzo">
            <a:extLst>
              <a:ext uri="{FF2B5EF4-FFF2-40B4-BE49-F238E27FC236}">
                <a16:creationId xmlns:a16="http://schemas.microsoft.com/office/drawing/2014/main" id="{BB424A0A-7EAF-42E3-998B-8662F812FCB5}"/>
              </a:ext>
            </a:extLst>
          </p:cNvPr>
          <p:cNvPicPr>
            <a:picLocks noGrp="1" noChangeAspect="1"/>
          </p:cNvPicPr>
          <p:nvPr>
            <p:ph type="pic" sz="quarter" idx="13"/>
          </p:nvPr>
        </p:nvPicPr>
        <p:blipFill>
          <a:blip r:embed="rId3"/>
          <a:srcRect l="19479" r="35729"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D2EF95F9-CC8F-ABD4-52B2-5BA2F89E7C0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00000"/>
              </a:lnSpc>
              <a:spcBef>
                <a:spcPts val="600"/>
              </a:spcBef>
              <a:buFont typeface="Arial" panose="020B0604020202020204" pitchFamily="34" charset="0"/>
              <a:buNone/>
            </a:pPr>
            <a:r>
              <a:rPr lang="en-US" b="1" dirty="0" err="1"/>
              <a:t>Esperienze</a:t>
            </a:r>
            <a:r>
              <a:rPr lang="en-US" b="1" dirty="0"/>
              <a:t> formative </a:t>
            </a:r>
            <a:r>
              <a:rPr lang="en-US" b="1" dirty="0" err="1"/>
              <a:t>internazionali</a:t>
            </a:r>
            <a:endParaRPr lang="en-US" b="1" dirty="0"/>
          </a:p>
          <a:p>
            <a:pPr marL="0" lvl="1" indent="0">
              <a:lnSpc>
                <a:spcPct val="100000"/>
              </a:lnSpc>
              <a:spcBef>
                <a:spcPts val="600"/>
              </a:spcBef>
              <a:buFont typeface="Arial" panose="020B0604020202020204" pitchFamily="34" charset="0"/>
              <a:buNone/>
            </a:pPr>
            <a:r>
              <a:rPr dirty="0"/>
              <a:t>Il </a:t>
            </a:r>
            <a:r>
              <a:rPr dirty="0" err="1"/>
              <a:t>programma</a:t>
            </a:r>
            <a:r>
              <a:rPr dirty="0"/>
              <a:t> </a:t>
            </a:r>
            <a:r>
              <a:rPr dirty="0" err="1"/>
              <a:t>offre</a:t>
            </a:r>
            <a:r>
              <a:rPr b="1" dirty="0"/>
              <a:t> </a:t>
            </a:r>
            <a:r>
              <a:rPr b="1" dirty="0" err="1"/>
              <a:t>tirocini</a:t>
            </a:r>
            <a:r>
              <a:rPr lang="it-IT" b="1" dirty="0"/>
              <a:t> formativi</a:t>
            </a:r>
            <a:r>
              <a:rPr b="1" dirty="0"/>
              <a:t> </a:t>
            </a:r>
            <a:r>
              <a:rPr dirty="0" err="1"/>
              <a:t>all’estero</a:t>
            </a:r>
            <a:r>
              <a:rPr dirty="0"/>
              <a:t> per </a:t>
            </a:r>
            <a:r>
              <a:rPr dirty="0" err="1"/>
              <a:t>studenti</a:t>
            </a:r>
            <a:r>
              <a:rPr dirty="0"/>
              <a:t>, </a:t>
            </a:r>
            <a:r>
              <a:rPr dirty="0" err="1"/>
              <a:t>dottorandi</a:t>
            </a:r>
            <a:r>
              <a:rPr dirty="0"/>
              <a:t> e </a:t>
            </a:r>
            <a:r>
              <a:rPr dirty="0" err="1"/>
              <a:t>neolaureati</a:t>
            </a:r>
            <a:r>
              <a:rPr dirty="0"/>
              <a:t>, </a:t>
            </a:r>
            <a:r>
              <a:rPr dirty="0" err="1"/>
              <a:t>favorendo</a:t>
            </a:r>
            <a:r>
              <a:rPr dirty="0"/>
              <a:t> </a:t>
            </a:r>
            <a:r>
              <a:rPr dirty="0" err="1"/>
              <a:t>esperienze</a:t>
            </a:r>
            <a:r>
              <a:rPr dirty="0"/>
              <a:t> formative </a:t>
            </a:r>
            <a:r>
              <a:rPr lang="it-IT" dirty="0"/>
              <a:t>globali</a:t>
            </a:r>
          </a:p>
          <a:p>
            <a:pPr marL="0" lvl="1" indent="0">
              <a:lnSpc>
                <a:spcPct val="100000"/>
              </a:lnSpc>
              <a:spcBef>
                <a:spcPts val="600"/>
              </a:spcBef>
              <a:buFont typeface="Arial" panose="020B0604020202020204" pitchFamily="34" charset="0"/>
              <a:buNone/>
            </a:pPr>
            <a:endParaRPr lang="it-IT" dirty="0"/>
          </a:p>
          <a:p>
            <a:pPr marL="0" lvl="1" indent="0">
              <a:lnSpc>
                <a:spcPct val="100000"/>
              </a:lnSpc>
              <a:spcBef>
                <a:spcPts val="600"/>
              </a:spcBef>
              <a:buFont typeface="Arial" panose="020B0604020202020204" pitchFamily="34" charset="0"/>
              <a:buNone/>
            </a:pPr>
            <a:r>
              <a:rPr lang="en-US" b="1" dirty="0" err="1"/>
              <a:t>Sviluppo</a:t>
            </a:r>
            <a:r>
              <a:rPr lang="en-US" b="1" dirty="0"/>
              <a:t> </a:t>
            </a:r>
            <a:r>
              <a:rPr lang="en-US" b="1" dirty="0" err="1"/>
              <a:t>competenze</a:t>
            </a:r>
            <a:r>
              <a:rPr lang="en-US" b="1" dirty="0"/>
              <a:t> </a:t>
            </a:r>
            <a:r>
              <a:rPr lang="en-US" b="1" dirty="0" err="1"/>
              <a:t>professionali</a:t>
            </a:r>
            <a:r>
              <a:rPr lang="en-US" b="1" dirty="0"/>
              <a:t> e </a:t>
            </a:r>
            <a:r>
              <a:rPr lang="en-US" b="1" dirty="0" err="1"/>
              <a:t>linguistiche</a:t>
            </a:r>
            <a:endParaRPr lang="en-US" b="1" dirty="0"/>
          </a:p>
          <a:p>
            <a:pPr marL="0" lvl="1" indent="0">
              <a:lnSpc>
                <a:spcPct val="100000"/>
              </a:lnSpc>
              <a:spcBef>
                <a:spcPts val="600"/>
              </a:spcBef>
              <a:buFont typeface="Arial" panose="020B0604020202020204" pitchFamily="34" charset="0"/>
              <a:buNone/>
            </a:pPr>
            <a:r>
              <a:rPr dirty="0" err="1"/>
              <a:t>L’obiettivo</a:t>
            </a:r>
            <a:r>
              <a:rPr dirty="0"/>
              <a:t> è </a:t>
            </a:r>
            <a:r>
              <a:rPr dirty="0" err="1"/>
              <a:t>potenziare</a:t>
            </a:r>
            <a:r>
              <a:rPr dirty="0"/>
              <a:t> </a:t>
            </a:r>
            <a:r>
              <a:rPr dirty="0" err="1"/>
              <a:t>competenze</a:t>
            </a:r>
            <a:r>
              <a:rPr dirty="0"/>
              <a:t> </a:t>
            </a:r>
            <a:r>
              <a:rPr dirty="0" err="1"/>
              <a:t>professionali</a:t>
            </a:r>
            <a:r>
              <a:rPr dirty="0"/>
              <a:t>, </a:t>
            </a:r>
            <a:r>
              <a:rPr dirty="0" err="1"/>
              <a:t>linguistiche</a:t>
            </a:r>
            <a:r>
              <a:rPr dirty="0"/>
              <a:t> e soft skills come problem solving e </a:t>
            </a:r>
            <a:r>
              <a:rPr dirty="0" err="1"/>
              <a:t>adattabilità</a:t>
            </a:r>
            <a:r>
              <a:rPr dirty="0"/>
              <a:t>.</a:t>
            </a:r>
            <a:endParaRPr lang="it-IT" dirty="0"/>
          </a:p>
          <a:p>
            <a:pPr marL="0" lvl="1" indent="0">
              <a:lnSpc>
                <a:spcPct val="100000"/>
              </a:lnSpc>
              <a:spcBef>
                <a:spcPts val="600"/>
              </a:spcBef>
              <a:buFont typeface="Arial" panose="020B0604020202020204" pitchFamily="34" charset="0"/>
              <a:buNone/>
            </a:pPr>
            <a:endParaRPr lang="en-US" dirty="0"/>
          </a:p>
          <a:p>
            <a:pPr marL="0" indent="0">
              <a:lnSpc>
                <a:spcPct val="100000"/>
              </a:lnSpc>
              <a:spcBef>
                <a:spcPts val="600"/>
              </a:spcBef>
              <a:buFont typeface="Arial" panose="020B0604020202020204" pitchFamily="34" charset="0"/>
              <a:buNone/>
            </a:pPr>
            <a:r>
              <a:rPr lang="en-US" b="1" dirty="0" err="1"/>
              <a:t>Riconoscimento</a:t>
            </a:r>
            <a:r>
              <a:rPr lang="en-US" b="1" dirty="0"/>
              <a:t> </a:t>
            </a:r>
            <a:r>
              <a:rPr lang="en-US" b="1" dirty="0" err="1"/>
              <a:t>accademico</a:t>
            </a:r>
            <a:r>
              <a:rPr lang="en-US" b="1" dirty="0"/>
              <a:t> e </a:t>
            </a:r>
            <a:r>
              <a:rPr lang="en-US" b="1" dirty="0" err="1"/>
              <a:t>supporto</a:t>
            </a:r>
            <a:r>
              <a:rPr lang="en-US" b="1" dirty="0"/>
              <a:t> </a:t>
            </a:r>
            <a:r>
              <a:rPr lang="en-US" b="1" dirty="0" err="1"/>
              <a:t>economico</a:t>
            </a:r>
            <a:endParaRPr lang="en-US" b="1" dirty="0"/>
          </a:p>
          <a:p>
            <a:pPr marL="0" lvl="1" indent="0">
              <a:lnSpc>
                <a:spcPct val="100000"/>
              </a:lnSpc>
              <a:spcBef>
                <a:spcPts val="600"/>
              </a:spcBef>
              <a:buFont typeface="Arial" panose="020B0604020202020204" pitchFamily="34" charset="0"/>
              <a:buNone/>
            </a:pPr>
            <a:r>
              <a:rPr dirty="0"/>
              <a:t>Le </a:t>
            </a:r>
            <a:r>
              <a:rPr dirty="0" err="1"/>
              <a:t>attività</a:t>
            </a:r>
            <a:r>
              <a:rPr dirty="0"/>
              <a:t> </a:t>
            </a:r>
            <a:r>
              <a:rPr dirty="0" err="1"/>
              <a:t>sono</a:t>
            </a:r>
            <a:r>
              <a:rPr dirty="0"/>
              <a:t> </a:t>
            </a:r>
            <a:r>
              <a:rPr dirty="0" err="1"/>
              <a:t>riconosciute</a:t>
            </a:r>
            <a:r>
              <a:rPr dirty="0"/>
              <a:t> </a:t>
            </a:r>
            <a:r>
              <a:rPr dirty="0" err="1"/>
              <a:t>accademicamente</a:t>
            </a:r>
            <a:r>
              <a:rPr dirty="0"/>
              <a:t> e il </a:t>
            </a:r>
            <a:r>
              <a:rPr dirty="0" err="1"/>
              <a:t>programma</a:t>
            </a:r>
            <a:r>
              <a:rPr dirty="0"/>
              <a:t> </a:t>
            </a:r>
            <a:r>
              <a:rPr dirty="0" err="1"/>
              <a:t>prevede</a:t>
            </a:r>
            <a:r>
              <a:rPr dirty="0"/>
              <a:t> </a:t>
            </a:r>
            <a:r>
              <a:rPr dirty="0" err="1"/>
              <a:t>borse</a:t>
            </a:r>
            <a:r>
              <a:rPr dirty="0"/>
              <a:t> di studio per le </a:t>
            </a:r>
            <a:r>
              <a:rPr dirty="0" err="1"/>
              <a:t>spese</a:t>
            </a:r>
            <a:r>
              <a:rPr dirty="0"/>
              <a:t> di </a:t>
            </a:r>
            <a:r>
              <a:rPr dirty="0" err="1"/>
              <a:t>mobilità</a:t>
            </a:r>
            <a:r>
              <a:rPr dirty="0"/>
              <a:t>.</a:t>
            </a:r>
            <a:endParaRPr lang="it-IT" dirty="0"/>
          </a:p>
          <a:p>
            <a:pPr marL="0" lvl="1" indent="0">
              <a:lnSpc>
                <a:spcPct val="100000"/>
              </a:lnSpc>
              <a:spcBef>
                <a:spcPts val="600"/>
              </a:spcBef>
              <a:buFont typeface="Arial" panose="020B0604020202020204" pitchFamily="34" charset="0"/>
              <a:buNone/>
            </a:pPr>
            <a:endParaRPr lang="en-US" dirty="0"/>
          </a:p>
          <a:p>
            <a:pPr marL="0" indent="0">
              <a:lnSpc>
                <a:spcPct val="100000"/>
              </a:lnSpc>
              <a:spcBef>
                <a:spcPts val="600"/>
              </a:spcBef>
              <a:buFont typeface="Arial" panose="020B0604020202020204" pitchFamily="34" charset="0"/>
              <a:buNone/>
            </a:pPr>
            <a:r>
              <a:rPr lang="en-US" b="1" dirty="0" err="1"/>
              <a:t>Strategia</a:t>
            </a:r>
            <a:r>
              <a:rPr lang="en-US" b="1" dirty="0"/>
              <a:t> di </a:t>
            </a:r>
            <a:r>
              <a:rPr lang="en-US" b="1" dirty="0" err="1"/>
              <a:t>internazionalizzazione</a:t>
            </a:r>
            <a:endParaRPr lang="en-US" b="1" dirty="0"/>
          </a:p>
          <a:p>
            <a:pPr marL="0" lvl="1" indent="0">
              <a:lnSpc>
                <a:spcPct val="100000"/>
              </a:lnSpc>
              <a:spcBef>
                <a:spcPts val="600"/>
              </a:spcBef>
              <a:buFont typeface="Arial" panose="020B0604020202020204" pitchFamily="34" charset="0"/>
              <a:buNone/>
            </a:pPr>
            <a:r>
              <a:rPr dirty="0"/>
              <a:t>Il </a:t>
            </a:r>
            <a:r>
              <a:rPr dirty="0" err="1"/>
              <a:t>programma</a:t>
            </a:r>
            <a:r>
              <a:rPr dirty="0"/>
              <a:t> </a:t>
            </a:r>
            <a:r>
              <a:rPr dirty="0" err="1"/>
              <a:t>promuove</a:t>
            </a:r>
            <a:r>
              <a:rPr dirty="0"/>
              <a:t> </a:t>
            </a:r>
            <a:r>
              <a:rPr dirty="0" err="1"/>
              <a:t>scambi</a:t>
            </a:r>
            <a:r>
              <a:rPr dirty="0"/>
              <a:t> e </a:t>
            </a:r>
            <a:r>
              <a:rPr dirty="0" err="1"/>
              <a:t>collaborazioni</a:t>
            </a:r>
            <a:r>
              <a:rPr dirty="0"/>
              <a:t> </a:t>
            </a:r>
            <a:r>
              <a:rPr lang="it-IT" dirty="0"/>
              <a:t>in vari Paesi</a:t>
            </a:r>
            <a:endParaRPr lang="en-US" dirty="0"/>
          </a:p>
        </p:txBody>
      </p:sp>
    </p:spTree>
    <p:extLst>
      <p:ext uri="{BB962C8B-B14F-4D97-AF65-F5344CB8AC3E}">
        <p14:creationId xmlns:p14="http://schemas.microsoft.com/office/powerpoint/2010/main" val="24061096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FB4B-08C7-74EF-192D-1D98B39C32B4}"/>
              </a:ext>
            </a:extLst>
          </p:cNvPr>
          <p:cNvSpPr>
            <a:spLocks noGrp="1"/>
          </p:cNvSpPr>
          <p:nvPr>
            <p:ph type="title"/>
          </p:nvPr>
        </p:nvSpPr>
        <p:spPr>
          <a:xfrm>
            <a:off x="4848555" y="512011"/>
            <a:ext cx="6792069" cy="1259920"/>
          </a:xfrm>
        </p:spPr>
        <p:txBody>
          <a:bodyPr anchor="b">
            <a:normAutofit/>
          </a:bodyPr>
          <a:lstStyle/>
          <a:p>
            <a:r>
              <a:rPr lang="en-US"/>
              <a:t>Vantaggi della partecipazione</a:t>
            </a:r>
          </a:p>
        </p:txBody>
      </p:sp>
      <p:pic>
        <p:nvPicPr>
          <p:cNvPr id="5" name="Content Placeholder 4" descr="Gruppo di adolescenti che tengono un globo terrestre.">
            <a:extLst>
              <a:ext uri="{FF2B5EF4-FFF2-40B4-BE49-F238E27FC236}">
                <a16:creationId xmlns:a16="http://schemas.microsoft.com/office/drawing/2014/main" id="{BFD10AE8-698C-4191-A383-E40F37C5FADA}"/>
              </a:ext>
            </a:extLst>
          </p:cNvPr>
          <p:cNvPicPr>
            <a:picLocks noGrp="1" noChangeAspect="1"/>
          </p:cNvPicPr>
          <p:nvPr>
            <p:ph type="pic" sz="quarter" idx="13"/>
          </p:nvPr>
        </p:nvPicPr>
        <p:blipFill>
          <a:blip r:embed="rId3"/>
          <a:srcRect t="529"/>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17969696-2E77-7291-AE25-0C1433CD4F9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en-US" b="1"/>
              <a:t>Sviluppo competenze professionali</a:t>
            </a:r>
          </a:p>
          <a:p>
            <a:pPr marL="0" lvl="1" indent="0">
              <a:lnSpc>
                <a:spcPct val="110000"/>
              </a:lnSpc>
              <a:buFont typeface="Arial" panose="020B0604020202020204" pitchFamily="34" charset="0"/>
              <a:buNone/>
            </a:pPr>
            <a:r>
              <a:t>Il tirocinio internazionale migliora le competenze pratiche applicando conoscenze teoriche in contesti reali di lavoro.</a:t>
            </a:r>
            <a:endParaRPr lang="en-US"/>
          </a:p>
          <a:p>
            <a:pPr marL="0" indent="0">
              <a:lnSpc>
                <a:spcPct val="110000"/>
              </a:lnSpc>
              <a:spcBef>
                <a:spcPts val="2500"/>
              </a:spcBef>
              <a:buFont typeface="Arial" panose="020B0604020202020204" pitchFamily="34" charset="0"/>
              <a:buNone/>
            </a:pPr>
            <a:r>
              <a:rPr lang="en-US" b="1"/>
              <a:t>Apprendimento linguistico</a:t>
            </a:r>
          </a:p>
          <a:p>
            <a:pPr marL="0" lvl="1" indent="0">
              <a:lnSpc>
                <a:spcPct val="110000"/>
              </a:lnSpc>
              <a:buFont typeface="Arial" panose="020B0604020202020204" pitchFamily="34" charset="0"/>
              <a:buNone/>
            </a:pPr>
            <a:r>
              <a:t>Favorisce il perfezionamento di una lingua straniera, fondamentale nel mercato del lavoro globalizzato.</a:t>
            </a:r>
            <a:endParaRPr lang="en-US"/>
          </a:p>
          <a:p>
            <a:pPr marL="0" indent="0">
              <a:lnSpc>
                <a:spcPct val="110000"/>
              </a:lnSpc>
              <a:spcBef>
                <a:spcPts val="2500"/>
              </a:spcBef>
              <a:buFont typeface="Arial" panose="020B0604020202020204" pitchFamily="34" charset="0"/>
              <a:buNone/>
            </a:pPr>
            <a:r>
              <a:rPr lang="en-US" b="1"/>
              <a:t>Sviluppo di soft skills</a:t>
            </a:r>
          </a:p>
          <a:p>
            <a:pPr marL="0" lvl="1" indent="0">
              <a:lnSpc>
                <a:spcPct val="110000"/>
              </a:lnSpc>
              <a:buFont typeface="Arial" panose="020B0604020202020204" pitchFamily="34" charset="0"/>
              <a:buNone/>
            </a:pPr>
            <a:r>
              <a:t>Migliora adattamento, gestione del tempo, comunicazione interculturale e problem solving.</a:t>
            </a:r>
            <a:endParaRPr lang="en-US"/>
          </a:p>
          <a:p>
            <a:pPr marL="0" indent="0">
              <a:lnSpc>
                <a:spcPct val="110000"/>
              </a:lnSpc>
              <a:spcBef>
                <a:spcPts val="2500"/>
              </a:spcBef>
              <a:buFont typeface="Arial" panose="020B0604020202020204" pitchFamily="34" charset="0"/>
              <a:buNone/>
            </a:pPr>
            <a:r>
              <a:rPr lang="en-US" b="1"/>
              <a:t>Crescita culturale e personale</a:t>
            </a:r>
          </a:p>
          <a:p>
            <a:pPr marL="0" lvl="1" indent="0">
              <a:lnSpc>
                <a:spcPct val="110000"/>
              </a:lnSpc>
              <a:buFont typeface="Arial" panose="020B0604020202020204" pitchFamily="34" charset="0"/>
              <a:buNone/>
            </a:pPr>
            <a:r>
              <a:t>L’esperienza internazionale amplia gli orizzonti culturali stimolando curiosità e capacità di affrontare sfide.</a:t>
            </a:r>
            <a:endParaRPr lang="en-US"/>
          </a:p>
        </p:txBody>
      </p:sp>
    </p:spTree>
    <p:extLst>
      <p:ext uri="{BB962C8B-B14F-4D97-AF65-F5344CB8AC3E}">
        <p14:creationId xmlns:p14="http://schemas.microsoft.com/office/powerpoint/2010/main" val="6026162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B6DA-7C36-9C19-D7C0-B58D51ADCE8B}"/>
              </a:ext>
            </a:extLst>
          </p:cNvPr>
          <p:cNvSpPr>
            <a:spLocks noGrp="1"/>
          </p:cNvSpPr>
          <p:nvPr>
            <p:ph type="title"/>
          </p:nvPr>
        </p:nvSpPr>
        <p:spPr>
          <a:xfrm>
            <a:off x="4848555" y="512011"/>
            <a:ext cx="6792069" cy="1259920"/>
          </a:xfrm>
        </p:spPr>
        <p:txBody>
          <a:bodyPr anchor="b">
            <a:normAutofit/>
          </a:bodyPr>
          <a:lstStyle/>
          <a:p>
            <a:r>
              <a:rPr lang="en-US" dirty="0" err="1"/>
              <a:t>scadenze</a:t>
            </a:r>
            <a:endParaRPr lang="en-US" dirty="0"/>
          </a:p>
        </p:txBody>
      </p:sp>
      <p:pic>
        <p:nvPicPr>
          <p:cNvPr id="5" name="Content Placeholder 4">
            <a:extLst>
              <a:ext uri="{FF2B5EF4-FFF2-40B4-BE49-F238E27FC236}">
                <a16:creationId xmlns:a16="http://schemas.microsoft.com/office/drawing/2014/main" id="{021AD47D-86E8-4F14-A914-4A84D10269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634" r="35634"/>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19AB6551-5C81-371B-3B29-7EF2B4E082B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None/>
            </a:pPr>
            <a:r>
              <a:rPr lang="it-IT" dirty="0"/>
              <a:t>SCADENZA CANDIDATURE ONLINE 10/12/2025 ore 10:00 </a:t>
            </a:r>
          </a:p>
          <a:p>
            <a:pPr marL="0" indent="0">
              <a:lnSpc>
                <a:spcPct val="110000"/>
              </a:lnSpc>
              <a:spcBef>
                <a:spcPts val="2500"/>
              </a:spcBef>
              <a:buNone/>
            </a:pPr>
            <a:r>
              <a:rPr lang="it-IT" dirty="0"/>
              <a:t>PUBBLICAZIONE LISTE IDONEI/E entro il 23/12/2025</a:t>
            </a:r>
          </a:p>
          <a:p>
            <a:pPr marL="0" indent="0">
              <a:lnSpc>
                <a:spcPct val="110000"/>
              </a:lnSpc>
              <a:spcBef>
                <a:spcPts val="2500"/>
              </a:spcBef>
              <a:buNone/>
            </a:pPr>
            <a:r>
              <a:rPr lang="it-IT" dirty="0"/>
              <a:t>I tirocini potranno iniziare a partire </a:t>
            </a:r>
            <a:r>
              <a:rPr lang="it-IT" u="sng" dirty="0"/>
              <a:t>dal 15 gennaio 2026 </a:t>
            </a:r>
            <a:r>
              <a:rPr lang="it-IT" dirty="0"/>
              <a:t>– e, in ogni caso, solo una volta completate le procedure amministrative necessarie all’avvio della mobilità - e dovranno concludersi inderogabilmente </a:t>
            </a:r>
            <a:r>
              <a:rPr lang="it-IT" u="sng" dirty="0"/>
              <a:t>entro il 31 luglio 2026</a:t>
            </a:r>
          </a:p>
          <a:p>
            <a:pPr marL="0" indent="0">
              <a:lnSpc>
                <a:spcPct val="110000"/>
              </a:lnSpc>
              <a:spcBef>
                <a:spcPts val="2500"/>
              </a:spcBef>
              <a:buNone/>
            </a:pPr>
            <a:r>
              <a:rPr lang="it-IT" b="1" dirty="0">
                <a:solidFill>
                  <a:srgbClr val="FF0000"/>
                </a:solidFill>
              </a:rPr>
              <a:t>Nel caso in cui, tramite la seconda finestra di apertura, non si esaurisca l’intero finanziamento disponibile, si procederà alla riapertura del bando a febbraio 2026 per l’assegnazione delle borse residue</a:t>
            </a:r>
          </a:p>
        </p:txBody>
      </p:sp>
    </p:spTree>
    <p:extLst>
      <p:ext uri="{BB962C8B-B14F-4D97-AF65-F5344CB8AC3E}">
        <p14:creationId xmlns:p14="http://schemas.microsoft.com/office/powerpoint/2010/main" val="38055959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A08E-AC14-1A04-A272-CA17A96B167C}"/>
              </a:ext>
            </a:extLst>
          </p:cNvPr>
          <p:cNvSpPr>
            <a:spLocks noGrp="1"/>
          </p:cNvSpPr>
          <p:nvPr>
            <p:ph type="title"/>
          </p:nvPr>
        </p:nvSpPr>
        <p:spPr>
          <a:xfrm>
            <a:off x="4848555" y="512011"/>
            <a:ext cx="6792069" cy="1259920"/>
          </a:xfrm>
        </p:spPr>
        <p:txBody>
          <a:bodyPr anchor="b">
            <a:normAutofit/>
          </a:bodyPr>
          <a:lstStyle/>
          <a:p>
            <a:r>
              <a:rPr lang="en-US" dirty="0" err="1"/>
              <a:t>Requisiti</a:t>
            </a:r>
            <a:r>
              <a:rPr lang="en-US" dirty="0"/>
              <a:t> di </a:t>
            </a:r>
            <a:r>
              <a:rPr lang="en-US" dirty="0" err="1"/>
              <a:t>ammissione</a:t>
            </a:r>
            <a:endParaRPr lang="en-US" dirty="0"/>
          </a:p>
        </p:txBody>
      </p:sp>
      <p:pic>
        <p:nvPicPr>
          <p:cNvPr id="5" name="Content Placeholder 4" descr="L'uomo che mostra i dati nel documento alla donna nella discussione">
            <a:extLst>
              <a:ext uri="{FF2B5EF4-FFF2-40B4-BE49-F238E27FC236}">
                <a16:creationId xmlns:a16="http://schemas.microsoft.com/office/drawing/2014/main" id="{0E3C9552-FD6A-4556-8839-DD5FA97DE4E6}"/>
              </a:ext>
            </a:extLst>
          </p:cNvPr>
          <p:cNvPicPr>
            <a:picLocks noGrp="1" noChangeAspect="1"/>
          </p:cNvPicPr>
          <p:nvPr>
            <p:ph type="pic" sz="quarter" idx="13"/>
          </p:nvPr>
        </p:nvPicPr>
        <p:blipFill>
          <a:blip r:embed="rId3"/>
          <a:srcRect l="28978" r="26229" b="1"/>
          <a:stretch>
            <a:fillRect/>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D3583369-0574-F276-6EC6-293CAD043B8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8555" y="2148840"/>
            <a:ext cx="6792069" cy="4162372"/>
          </a:xfrm>
        </p:spPr>
        <p:txBody>
          <a:bodyPr>
            <a:normAutofit/>
          </a:bodyPr>
          <a:lstStyle/>
          <a:p>
            <a:pPr marL="0" indent="0">
              <a:lnSpc>
                <a:spcPct val="110000"/>
              </a:lnSpc>
              <a:spcBef>
                <a:spcPts val="2500"/>
              </a:spcBef>
              <a:buFont typeface="Arial" panose="020B0604020202020204" pitchFamily="34" charset="0"/>
              <a:buNone/>
            </a:pPr>
            <a:r>
              <a:rPr lang="en-US" b="1" dirty="0" err="1"/>
              <a:t>Regolarità</a:t>
            </a:r>
            <a:r>
              <a:rPr lang="en-US" b="1" dirty="0"/>
              <a:t> </a:t>
            </a:r>
            <a:r>
              <a:rPr lang="en-US" b="1" dirty="0" err="1"/>
              <a:t>amministrativa</a:t>
            </a:r>
            <a:endParaRPr lang="en-US" b="1" dirty="0"/>
          </a:p>
          <a:p>
            <a:pPr marL="0" lvl="1" indent="0">
              <a:lnSpc>
                <a:spcPct val="110000"/>
              </a:lnSpc>
              <a:buNone/>
            </a:pPr>
            <a:r>
              <a:rPr lang="it-IT" dirty="0">
                <a:solidFill>
                  <a:srgbClr val="0F0F0F"/>
                </a:solidFill>
              </a:rPr>
              <a:t>È necessario essere regolarmente iscritti all’A.A. in corso alla data del Bando ed essere  in regola con la contribuzione universitaria</a:t>
            </a:r>
            <a:r>
              <a:rPr lang="it-IT" dirty="0"/>
              <a:t> </a:t>
            </a:r>
            <a:endParaRPr lang="en-US" dirty="0"/>
          </a:p>
          <a:p>
            <a:pPr marL="0" indent="0">
              <a:lnSpc>
                <a:spcPct val="110000"/>
              </a:lnSpc>
              <a:spcBef>
                <a:spcPts val="2500"/>
              </a:spcBef>
              <a:buFont typeface="Arial" panose="020B0604020202020204" pitchFamily="34" charset="0"/>
              <a:buNone/>
            </a:pPr>
            <a:r>
              <a:rPr lang="en-US" b="1" dirty="0" err="1"/>
              <a:t>Requisiti</a:t>
            </a:r>
            <a:r>
              <a:rPr lang="en-US" b="1" dirty="0"/>
              <a:t> di </a:t>
            </a:r>
            <a:r>
              <a:rPr lang="en-US" b="1" dirty="0" err="1"/>
              <a:t>merito</a:t>
            </a:r>
            <a:endParaRPr lang="en-US" b="1" dirty="0"/>
          </a:p>
          <a:p>
            <a:pPr marL="0" lvl="1" indent="0">
              <a:lnSpc>
                <a:spcPct val="110000"/>
              </a:lnSpc>
              <a:buNone/>
            </a:pPr>
            <a:r>
              <a:rPr lang="it-IT" dirty="0"/>
              <a:t>Gli studenti del </a:t>
            </a:r>
            <a:r>
              <a:rPr lang="it-IT" dirty="0" err="1"/>
              <a:t>CdL</a:t>
            </a:r>
            <a:r>
              <a:rPr lang="it-IT" dirty="0"/>
              <a:t> TRMIR devono essere iscritti almeno al secondo anno con media ponderata pari o superiore a 24/30 </a:t>
            </a:r>
          </a:p>
          <a:p>
            <a:pPr marL="0" lvl="1" indent="0">
              <a:lnSpc>
                <a:spcPct val="110000"/>
              </a:lnSpc>
              <a:buNone/>
            </a:pPr>
            <a:r>
              <a:rPr lang="it-IT" dirty="0"/>
              <a:t>Vengono presi in considerazione solo gli esami superati e presenti nel libretto elettronico l’ultimo giorno del mese precedente all’apertura del Bando (vedi allegato «Calendario»)</a:t>
            </a:r>
          </a:p>
          <a:p>
            <a:pPr marL="0" indent="0">
              <a:lnSpc>
                <a:spcPct val="110000"/>
              </a:lnSpc>
              <a:spcBef>
                <a:spcPts val="2500"/>
              </a:spcBef>
              <a:buFont typeface="Arial" panose="020B0604020202020204" pitchFamily="34" charset="0"/>
              <a:buNone/>
            </a:pPr>
            <a:r>
              <a:rPr lang="en-US" b="1" dirty="0"/>
              <a:t>Procedure di </a:t>
            </a:r>
            <a:r>
              <a:rPr lang="en-US" b="1" dirty="0" err="1"/>
              <a:t>candidatura</a:t>
            </a:r>
            <a:endParaRPr lang="en-US" b="1" dirty="0"/>
          </a:p>
          <a:p>
            <a:pPr marL="0" lvl="1" indent="0">
              <a:lnSpc>
                <a:spcPct val="110000"/>
              </a:lnSpc>
              <a:buFont typeface="Arial" panose="020B0604020202020204" pitchFamily="34" charset="0"/>
              <a:buNone/>
            </a:pPr>
            <a:r>
              <a:rPr dirty="0"/>
              <a:t>La </a:t>
            </a:r>
            <a:r>
              <a:rPr dirty="0" err="1"/>
              <a:t>candidatura</a:t>
            </a:r>
            <a:r>
              <a:rPr dirty="0"/>
              <a:t> </a:t>
            </a:r>
            <a:r>
              <a:rPr dirty="0" err="1"/>
              <a:t>deve</a:t>
            </a:r>
            <a:r>
              <a:rPr dirty="0"/>
              <a:t> </a:t>
            </a:r>
            <a:r>
              <a:rPr dirty="0" err="1"/>
              <a:t>essere</a:t>
            </a:r>
            <a:r>
              <a:rPr dirty="0"/>
              <a:t> </a:t>
            </a:r>
            <a:r>
              <a:rPr dirty="0" err="1"/>
              <a:t>presentata</a:t>
            </a:r>
            <a:r>
              <a:rPr dirty="0"/>
              <a:t> online </a:t>
            </a:r>
            <a:r>
              <a:rPr dirty="0" err="1"/>
              <a:t>tramite</a:t>
            </a:r>
            <a:r>
              <a:rPr dirty="0"/>
              <a:t> Esse3 con </a:t>
            </a:r>
            <a:r>
              <a:rPr dirty="0" err="1"/>
              <a:t>lettera</a:t>
            </a:r>
            <a:r>
              <a:rPr dirty="0"/>
              <a:t> di </a:t>
            </a:r>
            <a:r>
              <a:rPr dirty="0" err="1"/>
              <a:t>accettazione</a:t>
            </a:r>
            <a:r>
              <a:rPr dirty="0"/>
              <a:t> </a:t>
            </a:r>
            <a:r>
              <a:rPr dirty="0" err="1"/>
              <a:t>entro</a:t>
            </a:r>
            <a:r>
              <a:rPr dirty="0"/>
              <a:t> le </a:t>
            </a:r>
            <a:r>
              <a:rPr dirty="0" err="1"/>
              <a:t>scadenze</a:t>
            </a:r>
            <a:r>
              <a:rPr dirty="0"/>
              <a:t> </a:t>
            </a:r>
            <a:r>
              <a:rPr dirty="0" err="1"/>
              <a:t>ufficiali</a:t>
            </a:r>
            <a:endParaRPr lang="en-US" dirty="0"/>
          </a:p>
        </p:txBody>
      </p:sp>
    </p:spTree>
    <p:extLst>
      <p:ext uri="{BB962C8B-B14F-4D97-AF65-F5344CB8AC3E}">
        <p14:creationId xmlns:p14="http://schemas.microsoft.com/office/powerpoint/2010/main" val="31351502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491C-2441-A17F-6207-3ADE4B111CA7}"/>
              </a:ext>
            </a:extLst>
          </p:cNvPr>
          <p:cNvSpPr>
            <a:spLocks noGrp="1"/>
          </p:cNvSpPr>
          <p:nvPr>
            <p:ph type="title"/>
          </p:nvPr>
        </p:nvSpPr>
        <p:spPr>
          <a:xfrm>
            <a:off x="4977971" y="691866"/>
            <a:ext cx="6680630" cy="1217337"/>
          </a:xfrm>
        </p:spPr>
        <p:txBody>
          <a:bodyPr anchor="t">
            <a:normAutofit/>
          </a:bodyPr>
          <a:lstStyle/>
          <a:p>
            <a:r>
              <a:rPr lang="en-US"/>
              <a:t>Informazioni su periodo e contributi</a:t>
            </a:r>
          </a:p>
        </p:txBody>
      </p:sp>
      <p:pic>
        <p:nvPicPr>
          <p:cNvPr id="5" name="Content Placeholder 4">
            <a:extLst>
              <a:ext uri="{FF2B5EF4-FFF2-40B4-BE49-F238E27FC236}">
                <a16:creationId xmlns:a16="http://schemas.microsoft.com/office/drawing/2014/main" id="{C3B94631-435E-4794-B688-763A153E6AA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104" r="29104"/>
          <a:stretch/>
        </p:blipFill>
        <p:spPr>
          <a:xfrm>
            <a:off x="533400" y="533400"/>
            <a:ext cx="3886200" cy="5811924"/>
          </a:xfrm>
          <a:prstGeom prst="rect">
            <a:avLst/>
          </a:prstGeom>
          <a:noFill/>
        </p:spPr>
      </p:pic>
      <p:sp>
        <p:nvSpPr>
          <p:cNvPr id="4" name="Content Placeholder 3">
            <a:extLst>
              <a:ext uri="{FF2B5EF4-FFF2-40B4-BE49-F238E27FC236}">
                <a16:creationId xmlns:a16="http://schemas.microsoft.com/office/drawing/2014/main" id="{DE047FF8-25B2-8762-05FE-9644F212E27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77971" y="2010699"/>
            <a:ext cx="6680630" cy="4313902"/>
          </a:xfrm>
        </p:spPr>
        <p:txBody>
          <a:bodyPr>
            <a:normAutofit/>
          </a:bodyPr>
          <a:lstStyle/>
          <a:p>
            <a:pPr marL="0" indent="0">
              <a:lnSpc>
                <a:spcPct val="100000"/>
              </a:lnSpc>
              <a:spcBef>
                <a:spcPts val="2500"/>
              </a:spcBef>
              <a:buFont typeface="Arial" panose="020B0604020202020204" pitchFamily="34" charset="0"/>
              <a:buNone/>
            </a:pPr>
            <a:r>
              <a:rPr lang="it-IT" b="1" dirty="0"/>
              <a:t>Durata delle mobilità</a:t>
            </a:r>
          </a:p>
          <a:p>
            <a:pPr marL="0" lvl="1" indent="0">
              <a:lnSpc>
                <a:spcPct val="100000"/>
              </a:lnSpc>
              <a:buFont typeface="Arial" panose="020B0604020202020204" pitchFamily="34" charset="0"/>
              <a:buNone/>
            </a:pPr>
            <a:r>
              <a:rPr lang="it-IT" dirty="0"/>
              <a:t>Le mobilità vanno da un minimo di 2 mesi ad un max di 12 e vanno concordate il Cds e l’Ente ospitante</a:t>
            </a:r>
          </a:p>
          <a:p>
            <a:pPr marL="0" lvl="1" indent="0">
              <a:lnSpc>
                <a:spcPct val="100000"/>
              </a:lnSpc>
              <a:buFont typeface="Arial" panose="020B0604020202020204" pitchFamily="34" charset="0"/>
              <a:buNone/>
            </a:pPr>
            <a:endParaRPr lang="it-IT" dirty="0"/>
          </a:p>
          <a:p>
            <a:pPr marL="0" lvl="1" indent="0">
              <a:lnSpc>
                <a:spcPct val="100000"/>
              </a:lnSpc>
              <a:buFont typeface="Arial" panose="020B0604020202020204" pitchFamily="34" charset="0"/>
              <a:buNone/>
            </a:pPr>
            <a:r>
              <a:rPr lang="it-IT" b="1" dirty="0"/>
              <a:t>Destinazioni e contributi</a:t>
            </a:r>
          </a:p>
          <a:p>
            <a:pPr marL="0" lvl="1" indent="0">
              <a:lnSpc>
                <a:spcPct val="100000"/>
              </a:lnSpc>
              <a:buFont typeface="Arial" panose="020B0604020202020204" pitchFamily="34" charset="0"/>
              <a:buNone/>
            </a:pPr>
            <a:r>
              <a:rPr lang="it-IT" dirty="0"/>
              <a:t>Le destinazioni comprendono Paesi UE e terzi con contributi mensili differenziati tra </a:t>
            </a:r>
            <a:r>
              <a:rPr lang="it-IT" dirty="0" err="1"/>
              <a:t>Programme</a:t>
            </a:r>
            <a:r>
              <a:rPr lang="it-IT" dirty="0"/>
              <a:t> e Partner Countries</a:t>
            </a:r>
          </a:p>
          <a:p>
            <a:pPr marL="0" lvl="1" indent="0">
              <a:lnSpc>
                <a:spcPct val="100000"/>
              </a:lnSpc>
              <a:buFont typeface="Arial" panose="020B0604020202020204" pitchFamily="34" charset="0"/>
              <a:buNone/>
            </a:pPr>
            <a:r>
              <a:rPr lang="it-IT" dirty="0">
                <a:solidFill>
                  <a:srgbClr val="FF0000"/>
                </a:solidFill>
              </a:rPr>
              <a:t>Art.8 e Art.12 del Bando</a:t>
            </a:r>
          </a:p>
          <a:p>
            <a:pPr marL="0" lvl="1" indent="0">
              <a:lnSpc>
                <a:spcPct val="100000"/>
              </a:lnSpc>
              <a:buFont typeface="Arial" panose="020B0604020202020204" pitchFamily="34" charset="0"/>
              <a:buNone/>
            </a:pPr>
            <a:r>
              <a:rPr lang="it-IT" b="1" dirty="0"/>
              <a:t>Incentivi per studenti</a:t>
            </a:r>
          </a:p>
          <a:p>
            <a:pPr marL="0" lvl="1" indent="0">
              <a:lnSpc>
                <a:spcPct val="100000"/>
              </a:lnSpc>
              <a:buFont typeface="Arial" panose="020B0604020202020204" pitchFamily="34" charset="0"/>
              <a:buNone/>
            </a:pPr>
            <a:r>
              <a:rPr lang="it-IT" dirty="0"/>
              <a:t>Contributi aggiuntivi per studenti con minori opportunità, bisogni speciali e viaggi sostenibili</a:t>
            </a:r>
          </a:p>
          <a:p>
            <a:pPr marL="0" indent="0">
              <a:lnSpc>
                <a:spcPct val="100000"/>
              </a:lnSpc>
              <a:spcBef>
                <a:spcPts val="2500"/>
              </a:spcBef>
              <a:buFont typeface="Arial" panose="020B0604020202020204" pitchFamily="34" charset="0"/>
              <a:buNone/>
            </a:pPr>
            <a:r>
              <a:rPr lang="it-IT" b="1" dirty="0"/>
              <a:t>Calcolo della durata</a:t>
            </a:r>
          </a:p>
          <a:p>
            <a:pPr marL="0" lvl="1" indent="0">
              <a:lnSpc>
                <a:spcPct val="100000"/>
              </a:lnSpc>
              <a:buFont typeface="Arial" panose="020B0604020202020204" pitchFamily="34" charset="0"/>
              <a:buNone/>
            </a:pPr>
            <a:r>
              <a:rPr lang="it-IT" dirty="0"/>
              <a:t>Ogni mese trascorso all’estero è calcolato come 30 giorni per il conteggio della mobilità, i giorni di viaggio non vengono considerati</a:t>
            </a:r>
          </a:p>
        </p:txBody>
      </p:sp>
    </p:spTree>
    <p:extLst>
      <p:ext uri="{BB962C8B-B14F-4D97-AF65-F5344CB8AC3E}">
        <p14:creationId xmlns:p14="http://schemas.microsoft.com/office/powerpoint/2010/main" val="8621153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4EC4-1467-890E-9F84-A0F37271412F}"/>
              </a:ext>
            </a:extLst>
          </p:cNvPr>
          <p:cNvSpPr>
            <a:spLocks noGrp="1"/>
          </p:cNvSpPr>
          <p:nvPr>
            <p:ph type="title"/>
          </p:nvPr>
        </p:nvSpPr>
        <p:spPr>
          <a:xfrm>
            <a:off x="4866531" y="0"/>
            <a:ext cx="6792069" cy="1259920"/>
          </a:xfrm>
        </p:spPr>
        <p:txBody>
          <a:bodyPr anchor="b">
            <a:normAutofit/>
          </a:bodyPr>
          <a:lstStyle/>
          <a:p>
            <a:r>
              <a:rPr lang="en-US" dirty="0"/>
              <a:t>Come </a:t>
            </a:r>
            <a:r>
              <a:rPr lang="en-US" dirty="0" err="1"/>
              <a:t>candidarsi</a:t>
            </a:r>
            <a:endParaRPr lang="en-US" dirty="0"/>
          </a:p>
        </p:txBody>
      </p:sp>
      <p:pic>
        <p:nvPicPr>
          <p:cNvPr id="5" name="Content Placeholder 4">
            <a:extLst>
              <a:ext uri="{FF2B5EF4-FFF2-40B4-BE49-F238E27FC236}">
                <a16:creationId xmlns:a16="http://schemas.microsoft.com/office/drawing/2014/main" id="{A1A0711A-1A57-4164-91AD-E84E40F829C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447" r="16447"/>
          <a:stretch/>
        </p:blipFill>
        <p:spPr>
          <a:xfrm>
            <a:off x="533400" y="533399"/>
            <a:ext cx="3886200" cy="5791201"/>
          </a:xfrm>
          <a:prstGeom prst="rect">
            <a:avLst/>
          </a:prstGeom>
          <a:noFill/>
        </p:spPr>
      </p:pic>
      <p:sp>
        <p:nvSpPr>
          <p:cNvPr id="4" name="Content Placeholder 3">
            <a:extLst>
              <a:ext uri="{FF2B5EF4-FFF2-40B4-BE49-F238E27FC236}">
                <a16:creationId xmlns:a16="http://schemas.microsoft.com/office/drawing/2014/main" id="{31FD2C7B-58AC-7517-C2A6-CA9D5B7E8BC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75470" y="2141857"/>
            <a:ext cx="7057942" cy="3753325"/>
          </a:xfrm>
        </p:spPr>
        <p:txBody>
          <a:bodyPr>
            <a:normAutofit fontScale="92500" lnSpcReduction="10000"/>
          </a:bodyPr>
          <a:lstStyle/>
          <a:p>
            <a:pPr marL="0" indent="0">
              <a:lnSpc>
                <a:spcPct val="110000"/>
              </a:lnSpc>
              <a:spcBef>
                <a:spcPts val="0"/>
              </a:spcBef>
              <a:buFont typeface="Arial" panose="020B0604020202020204" pitchFamily="34" charset="0"/>
              <a:buNone/>
            </a:pPr>
            <a:r>
              <a:rPr lang="en-US" b="1" dirty="0" err="1"/>
              <a:t>Procedura</a:t>
            </a:r>
            <a:r>
              <a:rPr lang="en-US" b="1" dirty="0"/>
              <a:t> di </a:t>
            </a:r>
            <a:r>
              <a:rPr lang="en-US" b="1" dirty="0" err="1"/>
              <a:t>candidatura</a:t>
            </a:r>
            <a:endParaRPr lang="en-US" b="1" dirty="0"/>
          </a:p>
          <a:p>
            <a:pPr marL="0" lvl="1" indent="0">
              <a:lnSpc>
                <a:spcPct val="110000"/>
              </a:lnSpc>
              <a:spcBef>
                <a:spcPts val="0"/>
              </a:spcBef>
              <a:buFont typeface="Arial" panose="020B0604020202020204" pitchFamily="34" charset="0"/>
              <a:buNone/>
            </a:pPr>
            <a:r>
              <a:rPr lang="it-IT" dirty="0"/>
              <a:t>E’ compito dello studente i</a:t>
            </a:r>
            <a:r>
              <a:rPr dirty="0" err="1"/>
              <a:t>ndividuare</a:t>
            </a:r>
            <a:r>
              <a:rPr dirty="0"/>
              <a:t> </a:t>
            </a:r>
            <a:r>
              <a:rPr lang="it-IT" dirty="0"/>
              <a:t>l’</a:t>
            </a:r>
            <a:r>
              <a:rPr dirty="0"/>
              <a:t> </a:t>
            </a:r>
            <a:r>
              <a:rPr dirty="0" err="1"/>
              <a:t>ente</a:t>
            </a:r>
            <a:r>
              <a:rPr dirty="0"/>
              <a:t> </a:t>
            </a:r>
            <a:r>
              <a:rPr dirty="0" err="1"/>
              <a:t>ospitante</a:t>
            </a:r>
            <a:r>
              <a:rPr dirty="0"/>
              <a:t>,</a:t>
            </a:r>
            <a:r>
              <a:rPr lang="it-IT" dirty="0"/>
              <a:t> </a:t>
            </a:r>
            <a:r>
              <a:rPr dirty="0" err="1"/>
              <a:t>ottenere</a:t>
            </a:r>
            <a:r>
              <a:rPr lang="it-IT" dirty="0"/>
              <a:t> l’ </a:t>
            </a:r>
            <a:r>
              <a:rPr lang="it-IT" b="1" dirty="0"/>
              <a:t>ACCEPTANCE LETTER </a:t>
            </a:r>
            <a:r>
              <a:rPr lang="it-IT" dirty="0"/>
              <a:t>compilata</a:t>
            </a:r>
            <a:r>
              <a:rPr lang="it-IT" b="1" dirty="0"/>
              <a:t> </a:t>
            </a:r>
            <a:r>
              <a:rPr lang="it-IT" sz="1300" dirty="0"/>
              <a:t>e </a:t>
            </a:r>
            <a:r>
              <a:rPr lang="it-IT" sz="1200" b="1" dirty="0"/>
              <a:t> </a:t>
            </a:r>
            <a:r>
              <a:rPr dirty="0" err="1"/>
              <a:t>firmata</a:t>
            </a:r>
            <a:r>
              <a:rPr dirty="0"/>
              <a:t> e </a:t>
            </a:r>
            <a:r>
              <a:rPr dirty="0" err="1"/>
              <a:t>caricarla</a:t>
            </a:r>
            <a:r>
              <a:rPr dirty="0"/>
              <a:t> </a:t>
            </a:r>
            <a:r>
              <a:rPr dirty="0" err="1"/>
              <a:t>su</a:t>
            </a:r>
            <a:r>
              <a:rPr dirty="0"/>
              <a:t> Esse3 </a:t>
            </a:r>
            <a:r>
              <a:rPr dirty="0" err="1"/>
              <a:t>rispettando</a:t>
            </a:r>
            <a:r>
              <a:rPr dirty="0"/>
              <a:t> le </a:t>
            </a:r>
            <a:r>
              <a:rPr dirty="0" err="1"/>
              <a:t>scadenze</a:t>
            </a:r>
            <a:endParaRPr lang="it-IT" dirty="0"/>
          </a:p>
          <a:p>
            <a:pPr marL="0" lvl="1" indent="0">
              <a:lnSpc>
                <a:spcPct val="110000"/>
              </a:lnSpc>
              <a:spcBef>
                <a:spcPts val="0"/>
              </a:spcBef>
              <a:buFont typeface="Arial" panose="020B0604020202020204" pitchFamily="34" charset="0"/>
              <a:buNone/>
            </a:pPr>
            <a:endParaRPr lang="it-IT" dirty="0"/>
          </a:p>
          <a:p>
            <a:pPr marL="0" lvl="1" indent="0">
              <a:lnSpc>
                <a:spcPct val="110000"/>
              </a:lnSpc>
              <a:spcBef>
                <a:spcPts val="0"/>
              </a:spcBef>
              <a:buFont typeface="Arial" panose="020B0604020202020204" pitchFamily="34" charset="0"/>
              <a:buNone/>
            </a:pPr>
            <a:endParaRPr lang="it-IT" dirty="0"/>
          </a:p>
          <a:p>
            <a:pPr marL="0" lvl="1" indent="0">
              <a:lnSpc>
                <a:spcPct val="110000"/>
              </a:lnSpc>
              <a:spcBef>
                <a:spcPts val="0"/>
              </a:spcBef>
              <a:buFont typeface="Arial" panose="020B0604020202020204" pitchFamily="34" charset="0"/>
              <a:buNone/>
            </a:pPr>
            <a:endParaRPr lang="it-IT" dirty="0"/>
          </a:p>
          <a:p>
            <a:pPr marL="0" lvl="1" indent="0">
              <a:lnSpc>
                <a:spcPct val="110000"/>
              </a:lnSpc>
              <a:spcBef>
                <a:spcPts val="0"/>
              </a:spcBef>
              <a:buFont typeface="Arial" panose="020B0604020202020204" pitchFamily="34" charset="0"/>
              <a:buNone/>
            </a:pPr>
            <a:endParaRPr lang="it-IT" dirty="0"/>
          </a:p>
          <a:p>
            <a:pPr marL="0" lvl="0" indent="0">
              <a:lnSpc>
                <a:spcPct val="110000"/>
              </a:lnSpc>
              <a:spcBef>
                <a:spcPts val="0"/>
              </a:spcBef>
              <a:buNone/>
            </a:pPr>
            <a:r>
              <a:rPr lang="it-IT" b="1" dirty="0">
                <a:solidFill>
                  <a:srgbClr val="0F0F0F"/>
                </a:solidFill>
              </a:rPr>
              <a:t>Pianificazione della mobilità</a:t>
            </a:r>
          </a:p>
          <a:p>
            <a:pPr marL="0" lvl="1" indent="0">
              <a:lnSpc>
                <a:spcPct val="110000"/>
              </a:lnSpc>
              <a:spcBef>
                <a:spcPts val="0"/>
              </a:spcBef>
              <a:buNone/>
            </a:pPr>
            <a:r>
              <a:rPr lang="it-IT" dirty="0">
                <a:solidFill>
                  <a:srgbClr val="0F0F0F"/>
                </a:solidFill>
              </a:rPr>
              <a:t>Pianificare con attenzione la mobilità considerando tempi di rilascio visti e disponibilità degli enti ospitanti.</a:t>
            </a:r>
          </a:p>
          <a:p>
            <a:pPr marL="0" indent="0">
              <a:lnSpc>
                <a:spcPct val="110000"/>
              </a:lnSpc>
              <a:spcBef>
                <a:spcPts val="0"/>
              </a:spcBef>
              <a:buFont typeface="Arial" panose="020B0604020202020204" pitchFamily="34" charset="0"/>
              <a:buNone/>
            </a:pPr>
            <a:endParaRPr lang="en-US" b="1" dirty="0"/>
          </a:p>
          <a:p>
            <a:pPr marL="0" indent="0">
              <a:lnSpc>
                <a:spcPct val="110000"/>
              </a:lnSpc>
              <a:spcBef>
                <a:spcPts val="0"/>
              </a:spcBef>
              <a:buFont typeface="Arial" panose="020B0604020202020204" pitchFamily="34" charset="0"/>
              <a:buNone/>
            </a:pPr>
            <a:r>
              <a:rPr lang="en-US" b="1" dirty="0" err="1"/>
              <a:t>Verifica</a:t>
            </a:r>
            <a:r>
              <a:rPr lang="en-US" b="1" dirty="0"/>
              <a:t> </a:t>
            </a:r>
            <a:r>
              <a:rPr lang="en-US" b="1" dirty="0" err="1"/>
              <a:t>riconoscimento</a:t>
            </a:r>
            <a:r>
              <a:rPr lang="en-US" b="1" dirty="0"/>
              <a:t> CFU</a:t>
            </a:r>
          </a:p>
          <a:p>
            <a:pPr marL="0" lvl="1" indent="0">
              <a:lnSpc>
                <a:spcPct val="110000"/>
              </a:lnSpc>
              <a:spcBef>
                <a:spcPts val="0"/>
              </a:spcBef>
              <a:buFont typeface="Arial" panose="020B0604020202020204" pitchFamily="34" charset="0"/>
              <a:buNone/>
            </a:pPr>
            <a:r>
              <a:rPr dirty="0" err="1"/>
              <a:t>Contattare</a:t>
            </a:r>
            <a:r>
              <a:rPr dirty="0"/>
              <a:t> la </a:t>
            </a:r>
            <a:r>
              <a:rPr dirty="0" err="1"/>
              <a:t>Segreteria</a:t>
            </a:r>
            <a:r>
              <a:rPr dirty="0"/>
              <a:t> </a:t>
            </a:r>
            <a:r>
              <a:rPr dirty="0" err="1"/>
              <a:t>studenti</a:t>
            </a:r>
            <a:r>
              <a:rPr dirty="0"/>
              <a:t> per </a:t>
            </a:r>
            <a:r>
              <a:rPr dirty="0" err="1"/>
              <a:t>confermare</a:t>
            </a:r>
            <a:r>
              <a:rPr dirty="0"/>
              <a:t> il </a:t>
            </a:r>
            <a:r>
              <a:rPr dirty="0" err="1"/>
              <a:t>riconoscimento</a:t>
            </a:r>
            <a:r>
              <a:rPr dirty="0"/>
              <a:t> del </a:t>
            </a:r>
            <a:r>
              <a:rPr dirty="0" err="1"/>
              <a:t>tirocinio</a:t>
            </a:r>
            <a:r>
              <a:rPr dirty="0"/>
              <a:t> ai </a:t>
            </a:r>
            <a:r>
              <a:rPr dirty="0" err="1"/>
              <a:t>fini</a:t>
            </a:r>
            <a:r>
              <a:rPr dirty="0"/>
              <a:t> </a:t>
            </a:r>
            <a:r>
              <a:rPr dirty="0" err="1"/>
              <a:t>dei</a:t>
            </a:r>
            <a:r>
              <a:rPr dirty="0"/>
              <a:t> </a:t>
            </a:r>
            <a:r>
              <a:rPr dirty="0" err="1"/>
              <a:t>crediti</a:t>
            </a:r>
            <a:r>
              <a:rPr dirty="0"/>
              <a:t> </a:t>
            </a:r>
            <a:r>
              <a:rPr dirty="0" err="1"/>
              <a:t>formativi</a:t>
            </a:r>
            <a:r>
              <a:rPr dirty="0"/>
              <a:t> </a:t>
            </a:r>
            <a:r>
              <a:rPr dirty="0" err="1"/>
              <a:t>universitari</a:t>
            </a:r>
            <a:endParaRPr lang="en-US" dirty="0"/>
          </a:p>
          <a:p>
            <a:pPr marL="0" indent="0">
              <a:lnSpc>
                <a:spcPct val="110000"/>
              </a:lnSpc>
              <a:spcBef>
                <a:spcPts val="0"/>
              </a:spcBef>
              <a:buFont typeface="Arial" panose="020B0604020202020204" pitchFamily="34" charset="0"/>
              <a:buNone/>
            </a:pPr>
            <a:endParaRPr lang="en-US" b="1" dirty="0"/>
          </a:p>
          <a:p>
            <a:pPr marL="0" indent="0">
              <a:lnSpc>
                <a:spcPct val="110000"/>
              </a:lnSpc>
              <a:spcBef>
                <a:spcPts val="0"/>
              </a:spcBef>
              <a:buFont typeface="Arial" panose="020B0604020202020204" pitchFamily="34" charset="0"/>
              <a:buNone/>
            </a:pPr>
            <a:r>
              <a:rPr lang="en-US" b="1" dirty="0" err="1"/>
              <a:t>Criteri</a:t>
            </a:r>
            <a:r>
              <a:rPr lang="en-US" b="1" dirty="0"/>
              <a:t> di </a:t>
            </a:r>
            <a:r>
              <a:rPr lang="en-US" b="1" dirty="0" err="1"/>
              <a:t>selezione</a:t>
            </a:r>
            <a:endParaRPr lang="en-US" b="1" dirty="0"/>
          </a:p>
          <a:p>
            <a:pPr marL="0" lvl="1" indent="0">
              <a:lnSpc>
                <a:spcPct val="110000"/>
              </a:lnSpc>
              <a:spcBef>
                <a:spcPts val="0"/>
              </a:spcBef>
              <a:buFont typeface="Arial" panose="020B0604020202020204" pitchFamily="34" charset="0"/>
              <a:buNone/>
            </a:pPr>
            <a:r>
              <a:rPr dirty="0" err="1"/>
              <a:t>Graduatorie</a:t>
            </a:r>
            <a:r>
              <a:rPr dirty="0"/>
              <a:t> </a:t>
            </a:r>
            <a:r>
              <a:rPr dirty="0" err="1"/>
              <a:t>basate</a:t>
            </a:r>
            <a:r>
              <a:rPr dirty="0"/>
              <a:t> </a:t>
            </a:r>
            <a:r>
              <a:rPr dirty="0" err="1"/>
              <a:t>su</a:t>
            </a:r>
            <a:r>
              <a:rPr dirty="0"/>
              <a:t> </a:t>
            </a:r>
            <a:r>
              <a:rPr dirty="0" err="1"/>
              <a:t>merito</a:t>
            </a:r>
            <a:r>
              <a:rPr dirty="0"/>
              <a:t> </a:t>
            </a:r>
            <a:r>
              <a:rPr dirty="0" err="1"/>
              <a:t>accademico</a:t>
            </a:r>
            <a:r>
              <a:rPr dirty="0"/>
              <a:t>, media </a:t>
            </a:r>
            <a:r>
              <a:rPr dirty="0" err="1"/>
              <a:t>voti</a:t>
            </a:r>
            <a:r>
              <a:rPr dirty="0"/>
              <a:t>, CFU </a:t>
            </a:r>
            <a:r>
              <a:rPr dirty="0" err="1"/>
              <a:t>acquisiti</a:t>
            </a:r>
            <a:r>
              <a:rPr dirty="0"/>
              <a:t>, anni di </a:t>
            </a:r>
            <a:r>
              <a:rPr dirty="0" err="1"/>
              <a:t>carriera</a:t>
            </a:r>
            <a:r>
              <a:rPr dirty="0"/>
              <a:t>, ISEE e </a:t>
            </a:r>
            <a:r>
              <a:rPr dirty="0" err="1"/>
              <a:t>età</a:t>
            </a:r>
            <a:r>
              <a:rPr dirty="0"/>
              <a:t> </a:t>
            </a:r>
            <a:r>
              <a:rPr dirty="0" err="1"/>
              <a:t>anagrafica</a:t>
            </a:r>
            <a:r>
              <a:rPr dirty="0"/>
              <a:t> in </a:t>
            </a:r>
            <a:r>
              <a:rPr dirty="0" err="1"/>
              <a:t>caso</a:t>
            </a:r>
            <a:r>
              <a:rPr dirty="0"/>
              <a:t> di </a:t>
            </a:r>
            <a:r>
              <a:rPr dirty="0" err="1"/>
              <a:t>parità</a:t>
            </a:r>
            <a:r>
              <a:rPr dirty="0"/>
              <a:t>.</a:t>
            </a:r>
            <a:endParaRPr lang="en-US" dirty="0"/>
          </a:p>
          <a:p>
            <a:pPr marL="0" indent="0">
              <a:lnSpc>
                <a:spcPct val="110000"/>
              </a:lnSpc>
              <a:spcBef>
                <a:spcPts val="0"/>
              </a:spcBef>
              <a:buFont typeface="Arial" panose="020B0604020202020204" pitchFamily="34" charset="0"/>
              <a:buNone/>
            </a:pPr>
            <a:endParaRPr lang="en-US" b="1" dirty="0"/>
          </a:p>
          <a:p>
            <a:pPr marL="0" indent="0">
              <a:lnSpc>
                <a:spcPct val="110000"/>
              </a:lnSpc>
              <a:spcBef>
                <a:spcPts val="0"/>
              </a:spcBef>
              <a:buFont typeface="Arial" panose="020B0604020202020204" pitchFamily="34" charset="0"/>
              <a:buNone/>
            </a:pPr>
            <a:endParaRPr lang="it-IT" b="1" dirty="0">
              <a:solidFill>
                <a:srgbClr val="0F0F0F"/>
              </a:solidFill>
            </a:endParaRPr>
          </a:p>
          <a:p>
            <a:pPr marL="0" lvl="1" indent="0">
              <a:lnSpc>
                <a:spcPct val="110000"/>
              </a:lnSpc>
              <a:buFont typeface="Arial" panose="020B0604020202020204" pitchFamily="34" charset="0"/>
              <a:buNone/>
            </a:pPr>
            <a:endParaRPr lang="it-IT" dirty="0"/>
          </a:p>
          <a:p>
            <a:pPr marL="0" lvl="1" indent="0">
              <a:lnSpc>
                <a:spcPct val="110000"/>
              </a:lnSpc>
              <a:buFont typeface="Arial" panose="020B0604020202020204" pitchFamily="34" charset="0"/>
              <a:buNone/>
            </a:pPr>
            <a:endParaRPr lang="it-IT" dirty="0"/>
          </a:p>
          <a:p>
            <a:pPr marL="0" lvl="1" indent="0">
              <a:lnSpc>
                <a:spcPct val="110000"/>
              </a:lnSpc>
              <a:buFont typeface="Arial" panose="020B0604020202020204" pitchFamily="34" charset="0"/>
              <a:buNone/>
            </a:pPr>
            <a:endParaRPr lang="en-US" dirty="0"/>
          </a:p>
        </p:txBody>
      </p:sp>
      <p:sp>
        <p:nvSpPr>
          <p:cNvPr id="13" name="Rectangle 15">
            <a:extLst>
              <a:ext uri="{FF2B5EF4-FFF2-40B4-BE49-F238E27FC236}">
                <a16:creationId xmlns:a16="http://schemas.microsoft.com/office/drawing/2014/main" id="{2DDB9C66-6A52-BFEE-6C19-5935A4B7819A}"/>
              </a:ext>
            </a:extLst>
          </p:cNvPr>
          <p:cNvSpPr>
            <a:spLocks noChangeArrowheads="1"/>
          </p:cNvSpPr>
          <p:nvPr/>
        </p:nvSpPr>
        <p:spPr bwMode="auto">
          <a:xfrm>
            <a:off x="4866531" y="134470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sng" strike="noStrike" cap="none" normalizeH="0" baseline="0" dirty="0">
                <a:ln>
                  <a:noFill/>
                </a:ln>
                <a:solidFill>
                  <a:srgbClr val="000000"/>
                </a:solidFill>
                <a:effectLst/>
                <a:latin typeface="Titillium Web" panose="00000500000000000000" pitchFamily="2" charset="0"/>
              </a:rPr>
              <a:t>  </a:t>
            </a:r>
            <a:r>
              <a:rPr kumimoji="0" lang="it-IT" altLang="it-IT" sz="1200" b="0" i="0" u="sng" strike="noStrike" cap="none" normalizeH="0" baseline="0" dirty="0">
                <a:ln>
                  <a:noFill/>
                </a:ln>
                <a:solidFill>
                  <a:srgbClr val="000000"/>
                </a:solidFill>
                <a:effectLst/>
                <a:latin typeface="Titillium Web" panose="00000500000000000000" pitchFamily="2" charset="0"/>
                <a:hlinkClick r:id="rId5" tooltip="Guida alla candidatura su esse3"/>
              </a:rPr>
              <a:t>      </a:t>
            </a:r>
            <a:r>
              <a:rPr kumimoji="0" lang="it-IT" altLang="it-IT" sz="1300" b="0" i="0" u="sng" strike="noStrike" cap="none" normalizeH="0" baseline="0" dirty="0">
                <a:ln>
                  <a:noFill/>
                </a:ln>
                <a:solidFill>
                  <a:srgbClr val="000000"/>
                </a:solidFill>
                <a:effectLst/>
                <a:latin typeface="Titillium Web" panose="00000500000000000000" pitchFamily="2" charset="0"/>
                <a:hlinkClick r:id="rId5" tooltip="Guida alla candidatura su esse3"/>
              </a:rPr>
              <a:t> Guida alla candidatura su esse3 (1583 KB)</a:t>
            </a:r>
            <a:r>
              <a:rPr kumimoji="0" lang="it-IT" altLang="it-IT" sz="800" b="0" i="0" u="none" strike="noStrike" cap="none" normalizeH="0" baseline="0" dirty="0">
                <a:ln>
                  <a:noFill/>
                </a:ln>
                <a:solidFill>
                  <a:schemeClr val="tx1"/>
                </a:solidFill>
                <a:effectLst/>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040" name="Picture 16" descr="Documento in formato Adobe Acrobat">
            <a:hlinkClick r:id="rId5" tooltip="Guida alla candidatura su esse3"/>
            <a:extLst>
              <a:ext uri="{FF2B5EF4-FFF2-40B4-BE49-F238E27FC236}">
                <a16:creationId xmlns:a16="http://schemas.microsoft.com/office/drawing/2014/main" id="{F4644A30-0A56-9A27-903B-6AE7D49382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5281" y="1259920"/>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1">
            <a:extLst>
              <a:ext uri="{FF2B5EF4-FFF2-40B4-BE49-F238E27FC236}">
                <a16:creationId xmlns:a16="http://schemas.microsoft.com/office/drawing/2014/main" id="{28BCF5B0-D52E-79C1-4825-94E73929F3C0}"/>
              </a:ext>
            </a:extLst>
          </p:cNvPr>
          <p:cNvSpPr>
            <a:spLocks noChangeArrowheads="1"/>
          </p:cNvSpPr>
          <p:nvPr/>
        </p:nvSpPr>
        <p:spPr bwMode="auto">
          <a:xfrm>
            <a:off x="4866531" y="3040761"/>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sng" strike="noStrike" cap="none" normalizeH="0" baseline="0">
                <a:ln>
                  <a:noFill/>
                </a:ln>
                <a:solidFill>
                  <a:srgbClr val="000000"/>
                </a:solidFill>
                <a:effectLst/>
                <a:latin typeface="Titillium Web" panose="00000500000000000000" pitchFamily="2" charset="0"/>
              </a:rPr>
              <a:t>  </a:t>
            </a:r>
            <a:r>
              <a:rPr kumimoji="0" lang="it-IT" altLang="it-IT" sz="1200" b="0" i="0" u="sng" strike="noStrike" cap="none" normalizeH="0" baseline="0">
                <a:ln>
                  <a:noFill/>
                </a:ln>
                <a:solidFill>
                  <a:srgbClr val="000000"/>
                </a:solidFill>
                <a:effectLst/>
                <a:latin typeface="Titillium Web" panose="00000500000000000000" pitchFamily="2" charset="0"/>
                <a:hlinkClick r:id="rId7" tooltip="Lettera di accettazione"/>
              </a:rPr>
              <a:t>      </a:t>
            </a:r>
            <a:r>
              <a:rPr kumimoji="0" lang="it-IT" altLang="it-IT" sz="1300" b="0" i="0" u="sng" strike="noStrike" cap="none" normalizeH="0" baseline="0">
                <a:ln>
                  <a:noFill/>
                </a:ln>
                <a:solidFill>
                  <a:srgbClr val="000000"/>
                </a:solidFill>
                <a:effectLst/>
                <a:latin typeface="Titillium Web" panose="00000500000000000000" pitchFamily="2" charset="0"/>
                <a:hlinkClick r:id="rId7" tooltip="Lettera di accettazione"/>
              </a:rPr>
              <a:t> Lettera di accettazione (122 KB)</a:t>
            </a:r>
            <a:r>
              <a:rPr kumimoji="0" lang="it-IT" altLang="it-IT" sz="800" b="0" i="0" u="none" strike="noStrike" cap="none" normalizeH="0" baseline="0">
                <a:ln>
                  <a:noFill/>
                </a:ln>
                <a:solidFill>
                  <a:schemeClr val="tx1"/>
                </a:solidFill>
                <a:effectLst/>
              </a:rPr>
              <a:t>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1046" name="Picture 22" descr="Documento in formato Microsoft Word">
            <a:hlinkClick r:id="rId7" tooltip="Lettera di accettazione"/>
            <a:extLst>
              <a:ext uri="{FF2B5EF4-FFF2-40B4-BE49-F238E27FC236}">
                <a16:creationId xmlns:a16="http://schemas.microsoft.com/office/drawing/2014/main" id="{B39004E3-AF21-C690-F9C0-BD299C1CCA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9556" y="2942336"/>
            <a:ext cx="180975" cy="190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5">
            <a:extLst>
              <a:ext uri="{FF2B5EF4-FFF2-40B4-BE49-F238E27FC236}">
                <a16:creationId xmlns:a16="http://schemas.microsoft.com/office/drawing/2014/main" id="{0A336254-1B48-9AA9-C277-0371FF6F25BC}"/>
              </a:ext>
            </a:extLst>
          </p:cNvPr>
          <p:cNvSpPr>
            <a:spLocks noChangeArrowheads="1"/>
          </p:cNvSpPr>
          <p:nvPr/>
        </p:nvSpPr>
        <p:spPr bwMode="auto">
          <a:xfrm>
            <a:off x="7697752" y="3040761"/>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sng" strike="noStrike" cap="none" normalizeH="0" baseline="0">
                <a:ln>
                  <a:noFill/>
                </a:ln>
                <a:solidFill>
                  <a:srgbClr val="000000"/>
                </a:solidFill>
                <a:effectLst/>
                <a:latin typeface="Titillium Web" panose="00000500000000000000" pitchFamily="2" charset="0"/>
              </a:rPr>
              <a:t>  </a:t>
            </a:r>
            <a:r>
              <a:rPr kumimoji="0" lang="it-IT" altLang="it-IT" sz="1200" b="0" i="0" u="sng" strike="noStrike" cap="none" normalizeH="0" baseline="0">
                <a:ln>
                  <a:noFill/>
                </a:ln>
                <a:solidFill>
                  <a:srgbClr val="000000"/>
                </a:solidFill>
                <a:effectLst/>
                <a:latin typeface="Titillium Web" panose="00000500000000000000" pitchFamily="2" charset="0"/>
                <a:hlinkClick r:id="rId9" tooltip="Link utili per la ricerca della sede ospitante"/>
              </a:rPr>
              <a:t>      </a:t>
            </a:r>
            <a:r>
              <a:rPr kumimoji="0" lang="it-IT" altLang="it-IT" sz="1300" b="0" i="0" u="sng" strike="noStrike" cap="none" normalizeH="0" baseline="0">
                <a:ln>
                  <a:noFill/>
                </a:ln>
                <a:solidFill>
                  <a:srgbClr val="000000"/>
                </a:solidFill>
                <a:effectLst/>
                <a:latin typeface="Titillium Web" panose="00000500000000000000" pitchFamily="2" charset="0"/>
                <a:hlinkClick r:id="rId9" tooltip="Link utili per la ricerca della sede ospitante"/>
              </a:rPr>
              <a:t> Link utili per la ricerca della sede ospitante (136 KB)</a:t>
            </a:r>
            <a:endParaRPr kumimoji="0" lang="it-IT" altLang="it-IT"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sng" strike="noStrike" cap="none" normalizeH="0" baseline="0">
                <a:ln>
                  <a:noFill/>
                </a:ln>
                <a:solidFill>
                  <a:srgbClr val="000000"/>
                </a:solidFill>
                <a:effectLst/>
                <a:latin typeface="Titillium Web" panose="00000500000000000000" pitchFamily="2" charset="0"/>
                <a:hlinkClick r:id="rId10" tooltip="Link per elenco soggetti ospitanti in area UE ed extra UE"/>
              </a:rPr>
              <a:t>Possibili soggetti ospitanti in area UE ed extra UE</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1050" name="Picture 26" descr="Documento in formato Adobe Acrobat">
            <a:hlinkClick r:id="rId9" tooltip="Link utili per la ricerca della sede ospitante"/>
            <a:extLst>
              <a:ext uri="{FF2B5EF4-FFF2-40B4-BE49-F238E27FC236}">
                <a16:creationId xmlns:a16="http://schemas.microsoft.com/office/drawing/2014/main" id="{0C0E1B7F-78F5-137C-6B62-73DF492B5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777" y="2842323"/>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052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D562A-F6C1-4D0F-497D-2AB73BA2A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B0AD6-1E67-1FD4-01BD-1B8E4A28E634}"/>
              </a:ext>
            </a:extLst>
          </p:cNvPr>
          <p:cNvSpPr>
            <a:spLocks noGrp="1"/>
          </p:cNvSpPr>
          <p:nvPr>
            <p:ph type="title"/>
          </p:nvPr>
        </p:nvSpPr>
        <p:spPr>
          <a:xfrm>
            <a:off x="4719463" y="210797"/>
            <a:ext cx="6792069" cy="1259920"/>
          </a:xfrm>
        </p:spPr>
        <p:txBody>
          <a:bodyPr anchor="b">
            <a:normAutofit/>
          </a:bodyPr>
          <a:lstStyle/>
          <a:p>
            <a:r>
              <a:rPr lang="en-US" dirty="0"/>
              <a:t>NOTIZIE UTILI</a:t>
            </a:r>
          </a:p>
        </p:txBody>
      </p:sp>
      <p:sp>
        <p:nvSpPr>
          <p:cNvPr id="4" name="Content Placeholder 3">
            <a:extLst>
              <a:ext uri="{FF2B5EF4-FFF2-40B4-BE49-F238E27FC236}">
                <a16:creationId xmlns:a16="http://schemas.microsoft.com/office/drawing/2014/main" id="{94379944-3DA5-13A4-40E3-5AFEA5A0711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9463" y="2041263"/>
            <a:ext cx="6792069" cy="4162372"/>
          </a:xfrm>
        </p:spPr>
        <p:txBody>
          <a:bodyPr>
            <a:normAutofit/>
          </a:bodyPr>
          <a:lstStyle/>
          <a:p>
            <a:pPr>
              <a:lnSpc>
                <a:spcPct val="110000"/>
              </a:lnSpc>
              <a:spcBef>
                <a:spcPts val="600"/>
              </a:spcBef>
            </a:pPr>
            <a:r>
              <a:rPr lang="it-IT" dirty="0"/>
              <a:t>Le liste idonei/e in ordine di punteggio SARANNO PUBBLICATE, entro la data indicata nell’allegato “Calendario”. Nessuna comunicazione scritta verrà inviata ai partecipanti. L’Università Politecnica delle Marche si riserva il diritto di effettuare, in qualsiasi momento, verifiche sulla regolarità della mobilità, anche successivamente all’assegnazione e/o alla conclusione del periodo di mobilità.</a:t>
            </a:r>
          </a:p>
          <a:p>
            <a:pPr>
              <a:lnSpc>
                <a:spcPct val="110000"/>
              </a:lnSpc>
              <a:spcBef>
                <a:spcPts val="600"/>
              </a:spcBef>
            </a:pPr>
            <a:r>
              <a:rPr lang="it-IT" dirty="0"/>
              <a:t>Sarà cura dell’International Relations Office contattare via email (all’indirizzo di posta istituzionale) i candidati risultati idonei per comunicare in quale programma rientra il tirocinio e fornire le istruzioni per i successivi adempimenti prima della partenza.</a:t>
            </a:r>
          </a:p>
          <a:p>
            <a:pPr>
              <a:lnSpc>
                <a:spcPct val="110000"/>
              </a:lnSpc>
              <a:spcBef>
                <a:spcPts val="600"/>
              </a:spcBef>
            </a:pPr>
            <a:r>
              <a:rPr lang="it-IT" dirty="0"/>
              <a:t>Per giustificati motivi è possibile richiedere la modifica della sede o del periodo di svolgimento del tirocinio rispetto a quanto indicato in candidatura. È necessario comunicare tale richiesta con dovuto anticipo all’indirizzo internship@sm.univpm.it; l’International Relations Office verificherà la possibilità di accoglimento della richiesta e comunicherà gli eventuali adempimenti necessari. </a:t>
            </a:r>
          </a:p>
        </p:txBody>
      </p:sp>
      <p:pic>
        <p:nvPicPr>
          <p:cNvPr id="3" name="Immagine 2">
            <a:extLst>
              <a:ext uri="{FF2B5EF4-FFF2-40B4-BE49-F238E27FC236}">
                <a16:creationId xmlns:a16="http://schemas.microsoft.com/office/drawing/2014/main" id="{69DF5E8C-9838-206E-705A-E26CBF9AB9D3}"/>
              </a:ext>
            </a:extLst>
          </p:cNvPr>
          <p:cNvPicPr>
            <a:picLocks noChangeAspect="1"/>
          </p:cNvPicPr>
          <p:nvPr/>
        </p:nvPicPr>
        <p:blipFill>
          <a:blip r:embed="rId3"/>
          <a:stretch>
            <a:fillRect/>
          </a:stretch>
        </p:blipFill>
        <p:spPr>
          <a:xfrm>
            <a:off x="173934" y="1251668"/>
            <a:ext cx="4395597" cy="3773751"/>
          </a:xfrm>
          <a:prstGeom prst="rect">
            <a:avLst/>
          </a:prstGeom>
        </p:spPr>
      </p:pic>
    </p:spTree>
    <p:extLst>
      <p:ext uri="{BB962C8B-B14F-4D97-AF65-F5344CB8AC3E}">
        <p14:creationId xmlns:p14="http://schemas.microsoft.com/office/powerpoint/2010/main" val="21577753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EB8D-2B67-D1D3-1B11-144BF1099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FA70F-AEDD-A8F9-611A-AED5C4132F9B}"/>
              </a:ext>
            </a:extLst>
          </p:cNvPr>
          <p:cNvSpPr>
            <a:spLocks noGrp="1"/>
          </p:cNvSpPr>
          <p:nvPr>
            <p:ph type="title"/>
          </p:nvPr>
        </p:nvSpPr>
        <p:spPr>
          <a:xfrm>
            <a:off x="4719463" y="210797"/>
            <a:ext cx="6792069" cy="1259920"/>
          </a:xfrm>
        </p:spPr>
        <p:txBody>
          <a:bodyPr anchor="b">
            <a:normAutofit/>
          </a:bodyPr>
          <a:lstStyle/>
          <a:p>
            <a:r>
              <a:rPr lang="en-US" dirty="0"/>
              <a:t>NOTIZIE UTILI</a:t>
            </a:r>
          </a:p>
        </p:txBody>
      </p:sp>
      <p:sp>
        <p:nvSpPr>
          <p:cNvPr id="4" name="Content Placeholder 3">
            <a:extLst>
              <a:ext uri="{FF2B5EF4-FFF2-40B4-BE49-F238E27FC236}">
                <a16:creationId xmlns:a16="http://schemas.microsoft.com/office/drawing/2014/main" id="{12F9CF1B-31D6-B470-372E-499BB895110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19463" y="2041263"/>
            <a:ext cx="6792069" cy="4162372"/>
          </a:xfrm>
        </p:spPr>
        <p:txBody>
          <a:bodyPr>
            <a:normAutofit/>
          </a:bodyPr>
          <a:lstStyle/>
          <a:p>
            <a:pPr marL="0" indent="0">
              <a:lnSpc>
                <a:spcPct val="110000"/>
              </a:lnSpc>
              <a:spcBef>
                <a:spcPts val="2500"/>
              </a:spcBef>
              <a:buNone/>
            </a:pPr>
            <a:r>
              <a:rPr lang="it-IT" dirty="0"/>
              <a:t>Lo svolgimento di tali attività dovrà essere autorizzato prima della partenza dal/la docente referente mediante la modulistica che sarà resa disponibile </a:t>
            </a:r>
            <a:r>
              <a:rPr lang="it-IT" u="sng" dirty="0"/>
              <a:t>successivamente </a:t>
            </a:r>
            <a:r>
              <a:rPr lang="it-IT" dirty="0"/>
              <a:t>alla pubblicazione delle liste degli idonei.</a:t>
            </a:r>
          </a:p>
          <a:p>
            <a:pPr marL="0" indent="0">
              <a:lnSpc>
                <a:spcPct val="110000"/>
              </a:lnSpc>
              <a:spcBef>
                <a:spcPts val="2500"/>
              </a:spcBef>
              <a:buNone/>
            </a:pPr>
            <a:r>
              <a:rPr lang="it-IT" dirty="0"/>
              <a:t>Il Referente per la facoltà di Medicina è il Prof. Scalise ma prima la documentazione va inviata al referente per il </a:t>
            </a:r>
            <a:r>
              <a:rPr lang="it-IT" dirty="0" err="1"/>
              <a:t>CdS</a:t>
            </a:r>
            <a:r>
              <a:rPr lang="it-IT" dirty="0"/>
              <a:t> Dott. TSRM Luigi La Riccia.</a:t>
            </a:r>
          </a:p>
          <a:p>
            <a:pPr marL="0" indent="0">
              <a:lnSpc>
                <a:spcPct val="110000"/>
              </a:lnSpc>
              <a:spcBef>
                <a:spcPts val="2500"/>
              </a:spcBef>
              <a:buNone/>
            </a:pPr>
            <a:r>
              <a:rPr lang="it-IT" dirty="0"/>
              <a:t>La borsa </a:t>
            </a:r>
            <a:r>
              <a:rPr lang="it-IT" dirty="0" err="1"/>
              <a:t>Erasmus+Traineeship</a:t>
            </a:r>
            <a:r>
              <a:rPr lang="it-IT" dirty="0"/>
              <a:t> è esente da tassazione ai sensi dell’art. 4 legge 476/84</a:t>
            </a:r>
          </a:p>
          <a:p>
            <a:pPr marL="0" indent="0">
              <a:lnSpc>
                <a:spcPct val="110000"/>
              </a:lnSpc>
              <a:spcBef>
                <a:spcPts val="2500"/>
              </a:spcBef>
              <a:buNone/>
            </a:pPr>
            <a:r>
              <a:rPr lang="it-IT" dirty="0"/>
              <a:t>La Commissione Europea offre dei corsi di lingua online “Online </a:t>
            </a:r>
            <a:r>
              <a:rPr lang="it-IT" dirty="0" err="1"/>
              <a:t>Linguistic</a:t>
            </a:r>
            <a:r>
              <a:rPr lang="it-IT" dirty="0"/>
              <a:t> Support” L’Online </a:t>
            </a:r>
            <a:r>
              <a:rPr lang="it-IT" dirty="0" err="1"/>
              <a:t>Linguistic</a:t>
            </a:r>
            <a:r>
              <a:rPr lang="it-IT" dirty="0"/>
              <a:t> Support offre: la possibilità di sostenere un test online per valutare il proprio livello linguistico, da svolgere prima e dopo il periodo di mobilità; un corso di lingua a misura delle necessità linguistiche del partecipante. Test e corso non sono obbligatori, ma fortemente raccomandati. L’International Relations Office dell’Università Politecnica delle Marche indicherà modalità e tempistiche utili all’attivazione dell’OLS ai partecipanti interessati. </a:t>
            </a:r>
          </a:p>
        </p:txBody>
      </p:sp>
      <p:pic>
        <p:nvPicPr>
          <p:cNvPr id="7" name="Content Placeholder 4">
            <a:extLst>
              <a:ext uri="{FF2B5EF4-FFF2-40B4-BE49-F238E27FC236}">
                <a16:creationId xmlns:a16="http://schemas.microsoft.com/office/drawing/2014/main" id="{56A7AEAF-F0CC-EA39-FB62-B4E38273C08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471" b="3471"/>
          <a:stretch/>
        </p:blipFill>
        <p:spPr>
          <a:xfrm>
            <a:off x="380103" y="1030513"/>
            <a:ext cx="3981662" cy="3367315"/>
          </a:xfrm>
          <a:prstGeom prst="rect">
            <a:avLst/>
          </a:prstGeom>
          <a:noFill/>
        </p:spPr>
      </p:pic>
    </p:spTree>
    <p:extLst>
      <p:ext uri="{BB962C8B-B14F-4D97-AF65-F5344CB8AC3E}">
        <p14:creationId xmlns:p14="http://schemas.microsoft.com/office/powerpoint/2010/main" val="1852812941"/>
      </p:ext>
    </p:extLst>
  </p:cSld>
  <p:clrMapOvr>
    <a:masterClrMapping/>
  </p:clrMapOvr>
  <p:transition>
    <p:fade/>
  </p:transition>
</p:sld>
</file>

<file path=ppt/theme/theme1.xml><?xml version="1.0" encoding="utf-8"?>
<a:theme xmlns:a="http://schemas.openxmlformats.org/drawingml/2006/main" name="Linee">
  <a:themeElements>
    <a:clrScheme name="Lines">
      <a:dk1>
        <a:srgbClr val="0F0F0F"/>
      </a:dk1>
      <a:lt1>
        <a:sysClr val="window" lastClr="FFFFFF"/>
      </a:lt1>
      <a:dk2>
        <a:srgbClr val="0A242A"/>
      </a:dk2>
      <a:lt2>
        <a:srgbClr val="F5F2ED"/>
      </a:lt2>
      <a:accent1>
        <a:srgbClr val="E45730"/>
      </a:accent1>
      <a:accent2>
        <a:srgbClr val="27717D"/>
      </a:accent2>
      <a:accent3>
        <a:srgbClr val="8CA8B5"/>
      </a:accent3>
      <a:accent4>
        <a:srgbClr val="607381"/>
      </a:accent4>
      <a:accent5>
        <a:srgbClr val="A39990"/>
      </a:accent5>
      <a:accent6>
        <a:srgbClr val="BA3106"/>
      </a:accent6>
      <a:hlink>
        <a:srgbClr val="E45730"/>
      </a:hlink>
      <a:folHlink>
        <a:srgbClr val="24717F"/>
      </a:folHlink>
    </a:clrScheme>
    <a:fontScheme name="Univers Condensed Arial Light">
      <a:majorFont>
        <a:latin typeface="Univers Condensed"/>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ines" id="{656B2F94-71EE-4F5F-8AB6-423A33239BAD}" vid="{CD481196-1649-4740-8CB7-70D8662C6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8fe4e5-3e2c-4b79-9014-85f546307e20" xsi:nil="true"/>
    <MediaServiceKeyPoints xmlns="aae24c11-0c9b-4e8c-94a7-ed92b541beab" xsi:nil="true"/>
    <lcf76f155ced4ddcb4097134ff3c332f xmlns="aae24c11-0c9b-4e8c-94a7-ed92b541beab">
      <Terms xmlns="http://schemas.microsoft.com/office/infopath/2007/PartnerControls"/>
    </lcf76f155ced4ddcb4097134ff3c332f>
    <SharedWithUsers xmlns="3d8fe4e5-3e2c-4b79-9014-85f546307e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95935828304C34FB0F53C3ACBA71377" ma:contentTypeVersion="19" ma:contentTypeDescription="Creare un nuovo documento." ma:contentTypeScope="" ma:versionID="9cd64cb02dc40007f6795389aa6d48df">
  <xsd:schema xmlns:xsd="http://www.w3.org/2001/XMLSchema" xmlns:xs="http://www.w3.org/2001/XMLSchema" xmlns:p="http://schemas.microsoft.com/office/2006/metadata/properties" xmlns:ns2="aae24c11-0c9b-4e8c-94a7-ed92b541beab" xmlns:ns3="3d8fe4e5-3e2c-4b79-9014-85f546307e20" targetNamespace="http://schemas.microsoft.com/office/2006/metadata/properties" ma:root="true" ma:fieldsID="ef352e2e97e3e9d01e07cd97298a7ea9" ns2:_="" ns3:_="">
    <xsd:import namespace="aae24c11-0c9b-4e8c-94a7-ed92b541beab"/>
    <xsd:import namespace="3d8fe4e5-3e2c-4b79-9014-85f546307e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24c11-0c9b-4e8c-94a7-ed92b541b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e03ef3db-1873-48f1-8e04-87b5542c2e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8fe4e5-3e2c-4b79-9014-85f546307e20"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52d3492a-545f-46fc-b3c1-b54bc9c67790}" ma:internalName="TaxCatchAll" ma:showField="CatchAllData" ma:web="3d8fe4e5-3e2c-4b79-9014-85f546307e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251039-0B1C-45AD-BDF3-E784F1E00F4E}">
  <ds:schemaRefs>
    <ds:schemaRef ds:uri="230e9df3-be65-4c73-a93b-d1236ebd677e"/>
    <ds:schemaRef ds:uri="3d8fe4e5-3e2c-4b79-9014-85f546307e20"/>
    <ds:schemaRef ds:uri="9e626b82-2e62-4b56-b4f0-2eb243f478f4"/>
    <ds:schemaRef ds:uri="aae24c11-0c9b-4e8c-94a7-ed92b541beab"/>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6DDFC564-B38B-4437-B10C-2B4F696FB123}">
  <ds:schemaRefs>
    <ds:schemaRef ds:uri="http://schemas.microsoft.com/sharepoint/v3/contenttype/forms"/>
  </ds:schemaRefs>
</ds:datastoreItem>
</file>

<file path=customXml/itemProps3.xml><?xml version="1.0" encoding="utf-8"?>
<ds:datastoreItem xmlns:ds="http://schemas.openxmlformats.org/officeDocument/2006/customXml" ds:itemID="{8E5CFDEC-CB06-4ADF-B063-3D200091F0CC}">
  <ds:schemaRefs>
    <ds:schemaRef ds:uri="3d8fe4e5-3e2c-4b79-9014-85f546307e20"/>
    <ds:schemaRef ds:uri="aae24c11-0c9b-4e8c-94a7-ed92b541be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Lines</Template>
  <TotalTime>0</TotalTime>
  <Words>2808</Words>
  <Application>Microsoft Office PowerPoint</Application>
  <PresentationFormat>Widescreen</PresentationFormat>
  <Paragraphs>117</Paragraphs>
  <Slides>10</Slides>
  <Notes>10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Arial Nova Light</vt:lpstr>
      <vt:lpstr>Calibri</vt:lpstr>
      <vt:lpstr>Times New Roman</vt:lpstr>
      <vt:lpstr>Titillium Web</vt:lpstr>
      <vt:lpstr>Univers Condensed</vt:lpstr>
      <vt:lpstr>Linee</vt:lpstr>
      <vt:lpstr>Tirocini all'Estero – Erasmus+ TRAINEESHIP &amp; CampusWorld</vt:lpstr>
      <vt:lpstr>Titolo e obiettivi del programma</vt:lpstr>
      <vt:lpstr>Vantaggi della partecipazione</vt:lpstr>
      <vt:lpstr>scadenze</vt:lpstr>
      <vt:lpstr>Requisiti di ammissione</vt:lpstr>
      <vt:lpstr>Informazioni su periodo e contributi</vt:lpstr>
      <vt:lpstr>Come candidarsi</vt:lpstr>
      <vt:lpstr>NOTIZIE UTILI</vt:lpstr>
      <vt:lpstr>NOTIZIE UTILI</vt:lpstr>
      <vt:lpstr>NOTIZIE UTILI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Niyna Spellman</dc:creator>
  <cp:lastModifiedBy>FEDERICA MARCHETTI</cp:lastModifiedBy>
  <cp:revision>1</cp:revision>
  <dcterms:created xsi:type="dcterms:W3CDTF">2025-08-04T19:15:43Z</dcterms:created>
  <dcterms:modified xsi:type="dcterms:W3CDTF">2025-12-01T11:28:35Z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0x010100795935828304C34FB0F53C3ACBA71377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